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  <p:sldId id="26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578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76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53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81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78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423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99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13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49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34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32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F9F82-D625-4268-BC4E-50AED0AD85CF}" type="datetimeFigureOut">
              <a:rPr kumimoji="1" lang="ja-JP" altLang="en-US" smtClean="0"/>
              <a:t>2019/3/5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D5CB0-C053-4C8A-A74C-7CC47DD9A5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81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Pre Study Presentation of Capacity Development  for Investment Promotion (A)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Name: </a:t>
            </a:r>
          </a:p>
          <a:p>
            <a:r>
              <a:rPr lang="en-US" altLang="ja-JP" dirty="0" smtClean="0"/>
              <a:t>Country:</a:t>
            </a:r>
          </a:p>
          <a:p>
            <a:r>
              <a:rPr kumimoji="1" lang="en-US" altLang="ja-JP" dirty="0" err="1" smtClean="0"/>
              <a:t>Orgnization</a:t>
            </a:r>
            <a:r>
              <a:rPr kumimoji="1" lang="en-US" altLang="ja-JP" dirty="0" smtClean="0"/>
              <a:t>:</a:t>
            </a:r>
          </a:p>
          <a:p>
            <a:r>
              <a:rPr lang="en-US" altLang="ja-JP" dirty="0" smtClean="0"/>
              <a:t>June, 2019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888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6. </a:t>
            </a:r>
            <a:r>
              <a:rPr lang="en-US" altLang="ja-JP" dirty="0" smtClean="0"/>
              <a:t>Solutions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What policies/measures are currently taken to solve the issues/problems mentioned above?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584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7. Organizations related to Investment Promotion 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10515600" cy="1255200"/>
          </a:xfrm>
        </p:spPr>
        <p:txBody>
          <a:bodyPr/>
          <a:lstStyle/>
          <a:p>
            <a:r>
              <a:rPr lang="en-US" altLang="ja-JP" dirty="0"/>
              <a:t>List up the organizations and describe how these are related to investment </a:t>
            </a:r>
            <a:r>
              <a:rPr lang="en-US" altLang="ja-JP" dirty="0" smtClean="0"/>
              <a:t>promotion. Add </a:t>
            </a:r>
            <a:r>
              <a:rPr lang="en-US" altLang="ja-JP" dirty="0"/>
              <a:t>lines if it’s necessary. </a:t>
            </a:r>
            <a:endParaRPr lang="ja-JP" altLang="ja-JP" dirty="0"/>
          </a:p>
          <a:p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41109444"/>
              </p:ext>
            </p:extLst>
          </p:nvPr>
        </p:nvGraphicFramePr>
        <p:xfrm>
          <a:off x="838200" y="3080825"/>
          <a:ext cx="10515600" cy="2821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1963">
                  <a:extLst>
                    <a:ext uri="{9D8B030D-6E8A-4147-A177-3AD203B41FA5}">
                      <a16:colId xmlns:a16="http://schemas.microsoft.com/office/drawing/2014/main" val="1320466441"/>
                    </a:ext>
                  </a:extLst>
                </a:gridCol>
                <a:gridCol w="7203637">
                  <a:extLst>
                    <a:ext uri="{9D8B030D-6E8A-4147-A177-3AD203B41FA5}">
                      <a16:colId xmlns:a16="http://schemas.microsoft.com/office/drawing/2014/main" val="4176594522"/>
                    </a:ext>
                  </a:extLst>
                </a:gridCol>
              </a:tblGrid>
              <a:tr h="564339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Organization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How the organization is</a:t>
                      </a:r>
                      <a:r>
                        <a:rPr kumimoji="1" lang="en-US" altLang="ja-JP" baseline="0" dirty="0" smtClean="0"/>
                        <a:t> related to investment promotion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232983"/>
                  </a:ext>
                </a:extLst>
              </a:tr>
              <a:tr h="564339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184204"/>
                  </a:ext>
                </a:extLst>
              </a:tr>
              <a:tr h="56433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366814"/>
                  </a:ext>
                </a:extLst>
              </a:tr>
              <a:tr h="564339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503507"/>
                  </a:ext>
                </a:extLst>
              </a:tr>
              <a:tr h="564339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486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82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Country Profile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dirty="0"/>
              <a:t>Location</a:t>
            </a:r>
            <a:endParaRPr lang="ja-JP" altLang="ja-JP" dirty="0"/>
          </a:p>
          <a:p>
            <a:pPr lvl="0"/>
            <a:r>
              <a:rPr lang="en-US" altLang="ja-JP" dirty="0"/>
              <a:t>Population</a:t>
            </a:r>
            <a:endParaRPr lang="ja-JP" altLang="ja-JP" dirty="0"/>
          </a:p>
          <a:p>
            <a:pPr lvl="0"/>
            <a:r>
              <a:rPr lang="en-US" altLang="ja-JP" dirty="0"/>
              <a:t>GDP per Capita (US$) </a:t>
            </a:r>
            <a:endParaRPr lang="ja-JP" altLang="ja-JP" dirty="0"/>
          </a:p>
          <a:p>
            <a:pPr lvl="0"/>
            <a:r>
              <a:rPr lang="en-US" altLang="ja-JP" dirty="0"/>
              <a:t>GDP, by industry (%)</a:t>
            </a:r>
            <a:endParaRPr lang="ja-JP" altLang="ja-JP" dirty="0"/>
          </a:p>
          <a:p>
            <a:pPr lvl="0"/>
            <a:r>
              <a:rPr lang="en-US" altLang="ja-JP" dirty="0"/>
              <a:t>Employment, by industry (%)</a:t>
            </a:r>
            <a:endParaRPr lang="ja-JP" altLang="ja-JP" dirty="0"/>
          </a:p>
          <a:p>
            <a:pPr lvl="0"/>
            <a:r>
              <a:rPr lang="en-US" altLang="ja-JP" dirty="0"/>
              <a:t>Major export and import items in the last 5 years </a:t>
            </a:r>
            <a:endParaRPr lang="ja-JP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114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2. Current </a:t>
            </a:r>
            <a:r>
              <a:rPr lang="en-US" altLang="ja-JP" dirty="0"/>
              <a:t>Trend of </a:t>
            </a:r>
            <a:r>
              <a:rPr lang="en-US" altLang="ja-JP" dirty="0" smtClean="0"/>
              <a:t>FDI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dirty="0"/>
              <a:t>FDI inflow to your country (by sector and country)</a:t>
            </a:r>
            <a:endParaRPr lang="ja-JP" altLang="ja-JP" dirty="0"/>
          </a:p>
          <a:p>
            <a:pPr lvl="0"/>
            <a:r>
              <a:rPr lang="en-US" altLang="ja-JP" dirty="0"/>
              <a:t>Investment Contribution to GDP</a:t>
            </a:r>
            <a:endParaRPr lang="ja-JP" altLang="ja-JP" dirty="0"/>
          </a:p>
          <a:p>
            <a:pPr lvl="0"/>
            <a:r>
              <a:rPr lang="en-US" altLang="ja-JP" dirty="0"/>
              <a:t>Number of companies with foreign capital in your country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130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3. </a:t>
            </a:r>
            <a:r>
              <a:rPr lang="en-US" altLang="ja-JP" dirty="0"/>
              <a:t>The purposes that your country wants to attract </a:t>
            </a:r>
            <a:r>
              <a:rPr lang="en-US" altLang="ja-JP" dirty="0" smtClean="0"/>
              <a:t>FDI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FDI will affect economy and society of your country, sometime positively and negatively. What positive influences would you like to have from FDI?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53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4. Investment </a:t>
            </a:r>
            <a:r>
              <a:rPr lang="en-US" altLang="ja-JP" dirty="0"/>
              <a:t>Promotion Strategy for Priority sectors </a:t>
            </a:r>
            <a:r>
              <a:rPr lang="en-US" altLang="ja-JP" dirty="0" smtClean="0"/>
              <a:t>(Industries)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ja-JP" dirty="0"/>
              <a:t>The Position in the National Economy</a:t>
            </a:r>
            <a:endParaRPr lang="ja-JP" altLang="ja-JP" dirty="0"/>
          </a:p>
          <a:p>
            <a:pPr lvl="0"/>
            <a:r>
              <a:rPr lang="en-US" altLang="ja-JP" dirty="0"/>
              <a:t>The industry’s share in overall GDP (XX% of the GDP generated by this industry): a pie chart might be useful in this. </a:t>
            </a:r>
            <a:endParaRPr lang="ja-JP" altLang="ja-JP" dirty="0"/>
          </a:p>
          <a:p>
            <a:pPr lvl="0"/>
            <a:r>
              <a:rPr lang="en-US" altLang="ja-JP" dirty="0"/>
              <a:t>The industry’s share in terms of national workforce (XX% of workers are involved in this industry): a pie chart might be useful in this.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3544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4. Investment </a:t>
            </a:r>
            <a:r>
              <a:rPr lang="en-US" altLang="ja-JP" dirty="0"/>
              <a:t>Promotion Strategy for Priority sectors </a:t>
            </a:r>
            <a:r>
              <a:rPr lang="en-US" altLang="ja-JP" dirty="0" smtClean="0"/>
              <a:t>(Industries)(cont.)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ja-JP" dirty="0" smtClean="0"/>
              <a:t>A </a:t>
            </a:r>
            <a:r>
              <a:rPr lang="en-US" altLang="ja-JP" dirty="0"/>
              <a:t>simple profile of the enterprises in the industry (number of enterprises (domestic/ foreign), and other information that you think are important)</a:t>
            </a:r>
            <a:endParaRPr lang="ja-JP" altLang="ja-JP" dirty="0"/>
          </a:p>
          <a:p>
            <a:pPr lvl="0"/>
            <a:r>
              <a:rPr lang="en-US" altLang="ja-JP" dirty="0"/>
              <a:t>Market orientation: is it an export oriented industry of domestic market oriented one?</a:t>
            </a:r>
            <a:endParaRPr lang="ja-JP" altLang="ja-JP" dirty="0"/>
          </a:p>
          <a:p>
            <a:pPr lvl="0"/>
            <a:r>
              <a:rPr lang="en-US" altLang="ja-JP" dirty="0"/>
              <a:t>Any relevant industrial policy by your government? 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6015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4. Investment </a:t>
            </a:r>
            <a:r>
              <a:rPr lang="en-US" altLang="ja-JP" dirty="0"/>
              <a:t>Promotion Strategy for Priority sectors </a:t>
            </a:r>
            <a:r>
              <a:rPr lang="en-US" altLang="ja-JP" dirty="0" smtClean="0"/>
              <a:t>(Industries)(cont.)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ja-JP" dirty="0"/>
              <a:t>Describe a simple production flow of the industry.</a:t>
            </a:r>
            <a:endParaRPr lang="ja-JP" altLang="ja-JP" dirty="0"/>
          </a:p>
          <a:p>
            <a:r>
              <a:rPr lang="en-US" altLang="ja-JP" dirty="0"/>
              <a:t>An example: The Bread Industry’s production flow</a:t>
            </a:r>
            <a:endParaRPr kumimoji="1" lang="ja-JP" altLang="en-US" dirty="0"/>
          </a:p>
        </p:txBody>
      </p:sp>
      <p:pic>
        <p:nvPicPr>
          <p:cNvPr id="4" name="図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732" y="2965984"/>
            <a:ext cx="8700636" cy="367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037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4. Investment </a:t>
            </a:r>
            <a:r>
              <a:rPr lang="en-US" altLang="ja-JP" dirty="0"/>
              <a:t>Promotion Strategy for Priority sectors </a:t>
            </a:r>
            <a:r>
              <a:rPr lang="en-US" altLang="ja-JP" dirty="0" smtClean="0"/>
              <a:t>(Industries)(cont.)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Explain reasons why you’ve chosen this(these) priority sectors using information you show in 1)-5</a:t>
            </a:r>
            <a:r>
              <a:rPr lang="en-US" altLang="ja-JP" dirty="0" smtClean="0"/>
              <a:t>).</a:t>
            </a:r>
            <a:endParaRPr lang="ja-JP" altLang="ja-JP" dirty="0"/>
          </a:p>
          <a:p>
            <a:pPr lvl="0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843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5. Current issues/ problems about FDI promotion in your </a:t>
            </a:r>
            <a:r>
              <a:rPr lang="en-US" altLang="ja-JP" dirty="0" smtClean="0"/>
              <a:t>country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85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378</Words>
  <Application>Microsoft Office PowerPoint</Application>
  <PresentationFormat>ワイド画面</PresentationFormat>
  <Paragraphs>38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游ゴシック</vt:lpstr>
      <vt:lpstr>游ゴシック Light</vt:lpstr>
      <vt:lpstr>Arial</vt:lpstr>
      <vt:lpstr>Office テーマ</vt:lpstr>
      <vt:lpstr>Pre Study Presentation of Capacity Development  for Investment Promotion (A)</vt:lpstr>
      <vt:lpstr>1. Country Profile</vt:lpstr>
      <vt:lpstr>2. Current Trend of FDI</vt:lpstr>
      <vt:lpstr>3. The purposes that your country wants to attract FDI</vt:lpstr>
      <vt:lpstr>4. Investment Promotion Strategy for Priority sectors (Industries)</vt:lpstr>
      <vt:lpstr>4. Investment Promotion Strategy for Priority sectors (Industries)(cont.)</vt:lpstr>
      <vt:lpstr>4. Investment Promotion Strategy for Priority sectors (Industries)(cont.)</vt:lpstr>
      <vt:lpstr>4. Investment Promotion Strategy for Priority sectors (Industries)(cont.)</vt:lpstr>
      <vt:lpstr>5. Current issues/ problems about FDI promotion in your country</vt:lpstr>
      <vt:lpstr>6. Solutions</vt:lpstr>
      <vt:lpstr>7. Organizations related to Investment Promotion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 Study Presentation of Capacity Development  for Investment Promotion (A)</dc:title>
  <dc:creator>JICA</dc:creator>
  <cp:lastModifiedBy>JICA</cp:lastModifiedBy>
  <cp:revision>5</cp:revision>
  <dcterms:created xsi:type="dcterms:W3CDTF">2019-03-05T07:54:19Z</dcterms:created>
  <dcterms:modified xsi:type="dcterms:W3CDTF">2019-03-05T09:16:24Z</dcterms:modified>
</cp:coreProperties>
</file>