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992" r:id="rId2"/>
  </p:sldMasterIdLst>
  <p:notesMasterIdLst>
    <p:notesMasterId r:id="rId38"/>
  </p:notesMasterIdLst>
  <p:handoutMasterIdLst>
    <p:handoutMasterId r:id="rId39"/>
  </p:handoutMasterIdLst>
  <p:sldIdLst>
    <p:sldId id="278" r:id="rId3"/>
    <p:sldId id="298" r:id="rId4"/>
    <p:sldId id="306" r:id="rId5"/>
    <p:sldId id="280" r:id="rId6"/>
    <p:sldId id="282" r:id="rId7"/>
    <p:sldId id="264" r:id="rId8"/>
    <p:sldId id="277" r:id="rId9"/>
    <p:sldId id="307" r:id="rId10"/>
    <p:sldId id="308" r:id="rId11"/>
    <p:sldId id="309" r:id="rId12"/>
    <p:sldId id="310" r:id="rId13"/>
    <p:sldId id="327" r:id="rId14"/>
    <p:sldId id="311" r:id="rId15"/>
    <p:sldId id="283" r:id="rId16"/>
    <p:sldId id="314" r:id="rId17"/>
    <p:sldId id="315" r:id="rId18"/>
    <p:sldId id="284" r:id="rId19"/>
    <p:sldId id="317" r:id="rId20"/>
    <p:sldId id="287" r:id="rId21"/>
    <p:sldId id="329" r:id="rId22"/>
    <p:sldId id="288" r:id="rId23"/>
    <p:sldId id="289" r:id="rId24"/>
    <p:sldId id="290" r:id="rId25"/>
    <p:sldId id="299" r:id="rId26"/>
    <p:sldId id="328" r:id="rId27"/>
    <p:sldId id="326" r:id="rId28"/>
    <p:sldId id="320" r:id="rId29"/>
    <p:sldId id="323" r:id="rId30"/>
    <p:sldId id="321" r:id="rId31"/>
    <p:sldId id="324" r:id="rId32"/>
    <p:sldId id="325" r:id="rId33"/>
    <p:sldId id="322" r:id="rId34"/>
    <p:sldId id="291" r:id="rId35"/>
    <p:sldId id="316" r:id="rId36"/>
    <p:sldId id="331" r:id="rId37"/>
  </p:sldIdLst>
  <p:sldSz cx="9144000" cy="6858000" type="screen4x3"/>
  <p:notesSz cx="6858000" cy="9947275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AAC0"/>
    <a:srgbClr val="FFCCCC"/>
    <a:srgbClr val="EF9571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71" autoAdjust="0"/>
  </p:normalViewPr>
  <p:slideViewPr>
    <p:cSldViewPr>
      <p:cViewPr varScale="1">
        <p:scale>
          <a:sx n="103" d="100"/>
          <a:sy n="103" d="100"/>
        </p:scale>
        <p:origin x="22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58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203CE3-0B2F-4779-9CA5-1E0B8F3E4CAA}" type="doc">
      <dgm:prSet loTypeId="urn:microsoft.com/office/officeart/2005/8/layout/hierarchy1" loCatId="hierarchy" qsTypeId="urn:microsoft.com/office/officeart/2005/8/quickstyle/3d2" qsCatId="3D" csTypeId="urn:microsoft.com/office/officeart/2005/8/colors/accent6_4" csCatId="accent6" phldr="1"/>
      <dgm:spPr/>
      <dgm:t>
        <a:bodyPr/>
        <a:lstStyle/>
        <a:p>
          <a:endParaRPr lang="bs-Latn-BA"/>
        </a:p>
      </dgm:t>
    </dgm:pt>
    <dgm:pt modelId="{D780F7F6-6570-4E7C-8A6E-1E9DB044C9EB}">
      <dgm:prSet phldrT="[Text]" custT="1"/>
      <dgm:spPr/>
      <dgm:t>
        <a:bodyPr/>
        <a:lstStyle/>
        <a:p>
          <a:r>
            <a:rPr lang="bs-Latn-BA" sz="2400" smtClean="0">
              <a:latin typeface="Times New Roman" pitchFamily="18" charset="0"/>
              <a:cs typeface="Times New Roman" pitchFamily="18" charset="0"/>
            </a:rPr>
            <a:t>KABINET DIREKTORA </a:t>
          </a:r>
          <a:endParaRPr lang="bs-Latn-BA" sz="2400">
            <a:latin typeface="Times New Roman" pitchFamily="18" charset="0"/>
            <a:cs typeface="Times New Roman" pitchFamily="18" charset="0"/>
          </a:endParaRPr>
        </a:p>
      </dgm:t>
    </dgm:pt>
    <dgm:pt modelId="{E2E241BE-BE69-46BE-9861-33299E58E5E5}" type="parTrans" cxnId="{B58D5A4B-281C-4128-9364-E3D285E5C9D5}">
      <dgm:prSet/>
      <dgm:spPr/>
      <dgm:t>
        <a:bodyPr/>
        <a:lstStyle/>
        <a:p>
          <a:endParaRPr lang="bs-Latn-BA"/>
        </a:p>
      </dgm:t>
    </dgm:pt>
    <dgm:pt modelId="{55095DEF-46A6-4280-A1B2-B737768ABD2B}" type="sibTrans" cxnId="{B58D5A4B-281C-4128-9364-E3D285E5C9D5}">
      <dgm:prSet/>
      <dgm:spPr/>
      <dgm:t>
        <a:bodyPr/>
        <a:lstStyle/>
        <a:p>
          <a:endParaRPr lang="bs-Latn-BA"/>
        </a:p>
      </dgm:t>
    </dgm:pt>
    <dgm:pt modelId="{56FCC12C-69FA-4B1F-8D10-5E2B6B819BC4}">
      <dgm:prSet phldrT="[Text]" custT="1"/>
      <dgm:spPr/>
      <dgm:t>
        <a:bodyPr/>
        <a:lstStyle/>
        <a:p>
          <a:r>
            <a:rPr lang="bs-Latn-BA" sz="1800" smtClean="0">
              <a:latin typeface="Times New Roman" pitchFamily="18" charset="0"/>
              <a:cs typeface="Times New Roman" pitchFamily="18" charset="0"/>
            </a:rPr>
            <a:t>SEKTOR ZA INSPEKCIJSKI NADZOR, PRIGOVORE I GLAVNI REGISTAR</a:t>
          </a:r>
          <a:endParaRPr lang="bs-Latn-BA" sz="1800">
            <a:latin typeface="Times New Roman" pitchFamily="18" charset="0"/>
            <a:cs typeface="Times New Roman" pitchFamily="18" charset="0"/>
          </a:endParaRPr>
        </a:p>
      </dgm:t>
    </dgm:pt>
    <dgm:pt modelId="{FEA591D2-2EBC-4346-824C-CB20F21291B3}" type="parTrans" cxnId="{E7AEA4BF-A53C-40A1-8B87-6ECFEEB9B54C}">
      <dgm:prSet/>
      <dgm:spPr/>
      <dgm:t>
        <a:bodyPr/>
        <a:lstStyle/>
        <a:p>
          <a:endParaRPr lang="bs-Latn-BA"/>
        </a:p>
      </dgm:t>
    </dgm:pt>
    <dgm:pt modelId="{485174F9-9270-4E57-8055-6BFB1044883F}" type="sibTrans" cxnId="{E7AEA4BF-A53C-40A1-8B87-6ECFEEB9B54C}">
      <dgm:prSet/>
      <dgm:spPr/>
      <dgm:t>
        <a:bodyPr/>
        <a:lstStyle/>
        <a:p>
          <a:endParaRPr lang="bs-Latn-BA"/>
        </a:p>
      </dgm:t>
    </dgm:pt>
    <dgm:pt modelId="{4371E19C-50FB-4311-9854-80418A6E2681}">
      <dgm:prSet phldrT="[Text]"/>
      <dgm:spPr/>
      <dgm:t>
        <a:bodyPr/>
        <a:lstStyle/>
        <a:p>
          <a:r>
            <a:rPr lang="bs-Latn-BA" smtClean="0">
              <a:latin typeface="Times New Roman" pitchFamily="18" charset="0"/>
              <a:cs typeface="Times New Roman" pitchFamily="18" charset="0"/>
            </a:rPr>
            <a:t>SEKTOR ZA MEĐUNARODNU SARADNJU I ODNOSE S JAVNOŠĆU</a:t>
          </a:r>
          <a:endParaRPr lang="bs-Latn-BA">
            <a:latin typeface="Times New Roman" pitchFamily="18" charset="0"/>
            <a:cs typeface="Times New Roman" pitchFamily="18" charset="0"/>
          </a:endParaRPr>
        </a:p>
      </dgm:t>
    </dgm:pt>
    <dgm:pt modelId="{48A38D01-659E-4C52-9DF9-3823185BB76B}" type="parTrans" cxnId="{1237278F-D212-47F6-A226-8889BF79EF25}">
      <dgm:prSet/>
      <dgm:spPr/>
      <dgm:t>
        <a:bodyPr/>
        <a:lstStyle/>
        <a:p>
          <a:endParaRPr lang="bs-Latn-BA"/>
        </a:p>
      </dgm:t>
    </dgm:pt>
    <dgm:pt modelId="{22D40672-F45F-4CEE-BB0B-221D9BE62EC0}" type="sibTrans" cxnId="{1237278F-D212-47F6-A226-8889BF79EF25}">
      <dgm:prSet/>
      <dgm:spPr/>
      <dgm:t>
        <a:bodyPr/>
        <a:lstStyle/>
        <a:p>
          <a:endParaRPr lang="bs-Latn-BA"/>
        </a:p>
      </dgm:t>
    </dgm:pt>
    <dgm:pt modelId="{98C5489F-F3C8-42F4-8CE7-6B9D6B66B90D}">
      <dgm:prSet phldrT="[Text]"/>
      <dgm:spPr/>
      <dgm:t>
        <a:bodyPr/>
        <a:lstStyle/>
        <a:p>
          <a:r>
            <a:rPr lang="bs-Latn-BA" smtClean="0">
              <a:latin typeface="Times New Roman" pitchFamily="18" charset="0"/>
              <a:cs typeface="Times New Roman" pitchFamily="18" charset="0"/>
            </a:rPr>
            <a:t>SEKTOR ZA ADMINISTRACIJU</a:t>
          </a:r>
          <a:endParaRPr lang="bs-Latn-BA">
            <a:latin typeface="Times New Roman" pitchFamily="18" charset="0"/>
            <a:cs typeface="Times New Roman" pitchFamily="18" charset="0"/>
          </a:endParaRPr>
        </a:p>
      </dgm:t>
    </dgm:pt>
    <dgm:pt modelId="{79EC0788-C76C-4D7D-9532-E4142E212308}" type="parTrans" cxnId="{B518D91F-0D4A-4568-AB08-6B1CF54D1154}">
      <dgm:prSet/>
      <dgm:spPr/>
      <dgm:t>
        <a:bodyPr/>
        <a:lstStyle/>
        <a:p>
          <a:endParaRPr lang="bs-Latn-BA"/>
        </a:p>
      </dgm:t>
    </dgm:pt>
    <dgm:pt modelId="{A809DC8E-BC2E-4722-8ED0-C7EDC382C328}" type="sibTrans" cxnId="{B518D91F-0D4A-4568-AB08-6B1CF54D1154}">
      <dgm:prSet/>
      <dgm:spPr/>
      <dgm:t>
        <a:bodyPr/>
        <a:lstStyle/>
        <a:p>
          <a:endParaRPr lang="bs-Latn-BA"/>
        </a:p>
      </dgm:t>
    </dgm:pt>
    <dgm:pt modelId="{105BFE72-CC7B-441B-B7C3-6EEFC1E87BCF}" type="pres">
      <dgm:prSet presAssocID="{39203CE3-0B2F-4779-9CA5-1E0B8F3E4C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s-Latn-BA"/>
        </a:p>
      </dgm:t>
    </dgm:pt>
    <dgm:pt modelId="{ADC78529-59AE-4E13-8CD4-39E51C15CA5A}" type="pres">
      <dgm:prSet presAssocID="{D780F7F6-6570-4E7C-8A6E-1E9DB044C9EB}" presName="hierRoot1" presStyleCnt="0"/>
      <dgm:spPr/>
      <dgm:t>
        <a:bodyPr/>
        <a:lstStyle/>
        <a:p>
          <a:endParaRPr lang="bs-Latn-BA"/>
        </a:p>
      </dgm:t>
    </dgm:pt>
    <dgm:pt modelId="{805FDF20-DC0E-4F24-8A21-B2D656E9D429}" type="pres">
      <dgm:prSet presAssocID="{D780F7F6-6570-4E7C-8A6E-1E9DB044C9EB}" presName="composite" presStyleCnt="0"/>
      <dgm:spPr/>
      <dgm:t>
        <a:bodyPr/>
        <a:lstStyle/>
        <a:p>
          <a:endParaRPr lang="bs-Latn-BA"/>
        </a:p>
      </dgm:t>
    </dgm:pt>
    <dgm:pt modelId="{F9C3EE39-26E3-4E47-B29B-DE967F224190}" type="pres">
      <dgm:prSet presAssocID="{D780F7F6-6570-4E7C-8A6E-1E9DB044C9EB}" presName="background" presStyleLbl="node0" presStyleIdx="0" presStyleCnt="1"/>
      <dgm:spPr/>
      <dgm:t>
        <a:bodyPr/>
        <a:lstStyle/>
        <a:p>
          <a:endParaRPr lang="bs-Latn-BA"/>
        </a:p>
      </dgm:t>
    </dgm:pt>
    <dgm:pt modelId="{EB73F0A5-F3EA-4D63-A741-AE1A78BA457F}" type="pres">
      <dgm:prSet presAssocID="{D780F7F6-6570-4E7C-8A6E-1E9DB044C9E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bs-Latn-BA"/>
        </a:p>
      </dgm:t>
    </dgm:pt>
    <dgm:pt modelId="{6BB6FC6F-6BA7-4682-B4C4-76EFFA3CD53F}" type="pres">
      <dgm:prSet presAssocID="{D780F7F6-6570-4E7C-8A6E-1E9DB044C9EB}" presName="hierChild2" presStyleCnt="0"/>
      <dgm:spPr/>
      <dgm:t>
        <a:bodyPr/>
        <a:lstStyle/>
        <a:p>
          <a:endParaRPr lang="bs-Latn-BA"/>
        </a:p>
      </dgm:t>
    </dgm:pt>
    <dgm:pt modelId="{20EB88C8-C63A-4AA5-8746-7E8474D2D78B}" type="pres">
      <dgm:prSet presAssocID="{FEA591D2-2EBC-4346-824C-CB20F21291B3}" presName="Name10" presStyleLbl="parChTrans1D2" presStyleIdx="0" presStyleCnt="3"/>
      <dgm:spPr/>
      <dgm:t>
        <a:bodyPr/>
        <a:lstStyle/>
        <a:p>
          <a:endParaRPr lang="bs-Latn-BA"/>
        </a:p>
      </dgm:t>
    </dgm:pt>
    <dgm:pt modelId="{54A78AE4-4249-4C84-ABB9-FB2BD22D9795}" type="pres">
      <dgm:prSet presAssocID="{56FCC12C-69FA-4B1F-8D10-5E2B6B819BC4}" presName="hierRoot2" presStyleCnt="0"/>
      <dgm:spPr/>
      <dgm:t>
        <a:bodyPr/>
        <a:lstStyle/>
        <a:p>
          <a:endParaRPr lang="bs-Latn-BA"/>
        </a:p>
      </dgm:t>
    </dgm:pt>
    <dgm:pt modelId="{A8A78069-A1E5-49A8-98D9-371590D9E9DF}" type="pres">
      <dgm:prSet presAssocID="{56FCC12C-69FA-4B1F-8D10-5E2B6B819BC4}" presName="composite2" presStyleCnt="0"/>
      <dgm:spPr/>
      <dgm:t>
        <a:bodyPr/>
        <a:lstStyle/>
        <a:p>
          <a:endParaRPr lang="bs-Latn-BA"/>
        </a:p>
      </dgm:t>
    </dgm:pt>
    <dgm:pt modelId="{A4515A3F-255E-42E1-B7B3-32D63D3308B9}" type="pres">
      <dgm:prSet presAssocID="{56FCC12C-69FA-4B1F-8D10-5E2B6B819BC4}" presName="background2" presStyleLbl="node2" presStyleIdx="0" presStyleCnt="3"/>
      <dgm:spPr/>
      <dgm:t>
        <a:bodyPr/>
        <a:lstStyle/>
        <a:p>
          <a:endParaRPr lang="bs-Latn-BA"/>
        </a:p>
      </dgm:t>
    </dgm:pt>
    <dgm:pt modelId="{B3CBD529-32BB-4429-82CD-51E342FF9862}" type="pres">
      <dgm:prSet presAssocID="{56FCC12C-69FA-4B1F-8D10-5E2B6B819BC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bs-Latn-BA"/>
        </a:p>
      </dgm:t>
    </dgm:pt>
    <dgm:pt modelId="{873072EC-C150-4916-BBAF-E84AD0DA9439}" type="pres">
      <dgm:prSet presAssocID="{56FCC12C-69FA-4B1F-8D10-5E2B6B819BC4}" presName="hierChild3" presStyleCnt="0"/>
      <dgm:spPr/>
      <dgm:t>
        <a:bodyPr/>
        <a:lstStyle/>
        <a:p>
          <a:endParaRPr lang="bs-Latn-BA"/>
        </a:p>
      </dgm:t>
    </dgm:pt>
    <dgm:pt modelId="{4DCA9C55-29C1-4FEB-90B5-2381BD434BB2}" type="pres">
      <dgm:prSet presAssocID="{48A38D01-659E-4C52-9DF9-3823185BB76B}" presName="Name10" presStyleLbl="parChTrans1D2" presStyleIdx="1" presStyleCnt="3"/>
      <dgm:spPr/>
      <dgm:t>
        <a:bodyPr/>
        <a:lstStyle/>
        <a:p>
          <a:endParaRPr lang="bs-Latn-BA"/>
        </a:p>
      </dgm:t>
    </dgm:pt>
    <dgm:pt modelId="{69A23944-78A7-44CC-A769-A80414D7CE7B}" type="pres">
      <dgm:prSet presAssocID="{4371E19C-50FB-4311-9854-80418A6E2681}" presName="hierRoot2" presStyleCnt="0"/>
      <dgm:spPr/>
      <dgm:t>
        <a:bodyPr/>
        <a:lstStyle/>
        <a:p>
          <a:endParaRPr lang="bs-Latn-BA"/>
        </a:p>
      </dgm:t>
    </dgm:pt>
    <dgm:pt modelId="{AD067803-A0C3-487B-8F84-D863D532F1DF}" type="pres">
      <dgm:prSet presAssocID="{4371E19C-50FB-4311-9854-80418A6E2681}" presName="composite2" presStyleCnt="0"/>
      <dgm:spPr/>
      <dgm:t>
        <a:bodyPr/>
        <a:lstStyle/>
        <a:p>
          <a:endParaRPr lang="bs-Latn-BA"/>
        </a:p>
      </dgm:t>
    </dgm:pt>
    <dgm:pt modelId="{1832E87D-5066-462E-ADFC-A3D5E6B217C4}" type="pres">
      <dgm:prSet presAssocID="{4371E19C-50FB-4311-9854-80418A6E2681}" presName="background2" presStyleLbl="node2" presStyleIdx="1" presStyleCnt="3"/>
      <dgm:spPr/>
      <dgm:t>
        <a:bodyPr/>
        <a:lstStyle/>
        <a:p>
          <a:endParaRPr lang="bs-Latn-BA"/>
        </a:p>
      </dgm:t>
    </dgm:pt>
    <dgm:pt modelId="{CB3BA61A-EE61-49A6-83AD-6DEEB6481300}" type="pres">
      <dgm:prSet presAssocID="{4371E19C-50FB-4311-9854-80418A6E268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bs-Latn-BA"/>
        </a:p>
      </dgm:t>
    </dgm:pt>
    <dgm:pt modelId="{4AC928BE-2986-4F58-B89D-C34E5A2159B1}" type="pres">
      <dgm:prSet presAssocID="{4371E19C-50FB-4311-9854-80418A6E2681}" presName="hierChild3" presStyleCnt="0"/>
      <dgm:spPr/>
      <dgm:t>
        <a:bodyPr/>
        <a:lstStyle/>
        <a:p>
          <a:endParaRPr lang="bs-Latn-BA"/>
        </a:p>
      </dgm:t>
    </dgm:pt>
    <dgm:pt modelId="{92CB6E8C-6E13-4F6C-B886-1B27C51C616E}" type="pres">
      <dgm:prSet presAssocID="{79EC0788-C76C-4D7D-9532-E4142E212308}" presName="Name10" presStyleLbl="parChTrans1D2" presStyleIdx="2" presStyleCnt="3"/>
      <dgm:spPr/>
      <dgm:t>
        <a:bodyPr/>
        <a:lstStyle/>
        <a:p>
          <a:endParaRPr lang="bs-Latn-BA"/>
        </a:p>
      </dgm:t>
    </dgm:pt>
    <dgm:pt modelId="{43EE62AD-4473-4CA8-B29C-C546C0C837CA}" type="pres">
      <dgm:prSet presAssocID="{98C5489F-F3C8-42F4-8CE7-6B9D6B66B90D}" presName="hierRoot2" presStyleCnt="0"/>
      <dgm:spPr/>
      <dgm:t>
        <a:bodyPr/>
        <a:lstStyle/>
        <a:p>
          <a:endParaRPr lang="bs-Latn-BA"/>
        </a:p>
      </dgm:t>
    </dgm:pt>
    <dgm:pt modelId="{FE6D172F-C39A-4B7F-A280-557400D5F2E4}" type="pres">
      <dgm:prSet presAssocID="{98C5489F-F3C8-42F4-8CE7-6B9D6B66B90D}" presName="composite2" presStyleCnt="0"/>
      <dgm:spPr/>
      <dgm:t>
        <a:bodyPr/>
        <a:lstStyle/>
        <a:p>
          <a:endParaRPr lang="bs-Latn-BA"/>
        </a:p>
      </dgm:t>
    </dgm:pt>
    <dgm:pt modelId="{3CCE6D6A-2861-4D2D-A9B6-E753D1A36B88}" type="pres">
      <dgm:prSet presAssocID="{98C5489F-F3C8-42F4-8CE7-6B9D6B66B90D}" presName="background2" presStyleLbl="node2" presStyleIdx="2" presStyleCnt="3"/>
      <dgm:spPr/>
      <dgm:t>
        <a:bodyPr/>
        <a:lstStyle/>
        <a:p>
          <a:endParaRPr lang="bs-Latn-BA"/>
        </a:p>
      </dgm:t>
    </dgm:pt>
    <dgm:pt modelId="{55034002-5A11-48BE-B5F9-E0DD34C22784}" type="pres">
      <dgm:prSet presAssocID="{98C5489F-F3C8-42F4-8CE7-6B9D6B66B90D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bs-Latn-BA"/>
        </a:p>
      </dgm:t>
    </dgm:pt>
    <dgm:pt modelId="{30A5B15E-8566-4A28-AEA5-DBB13B899611}" type="pres">
      <dgm:prSet presAssocID="{98C5489F-F3C8-42F4-8CE7-6B9D6B66B90D}" presName="hierChild3" presStyleCnt="0"/>
      <dgm:spPr/>
      <dgm:t>
        <a:bodyPr/>
        <a:lstStyle/>
        <a:p>
          <a:endParaRPr lang="bs-Latn-BA"/>
        </a:p>
      </dgm:t>
    </dgm:pt>
  </dgm:ptLst>
  <dgm:cxnLst>
    <dgm:cxn modelId="{B58D5A4B-281C-4128-9364-E3D285E5C9D5}" srcId="{39203CE3-0B2F-4779-9CA5-1E0B8F3E4CAA}" destId="{D780F7F6-6570-4E7C-8A6E-1E9DB044C9EB}" srcOrd="0" destOrd="0" parTransId="{E2E241BE-BE69-46BE-9861-33299E58E5E5}" sibTransId="{55095DEF-46A6-4280-A1B2-B737768ABD2B}"/>
    <dgm:cxn modelId="{E7AEA4BF-A53C-40A1-8B87-6ECFEEB9B54C}" srcId="{D780F7F6-6570-4E7C-8A6E-1E9DB044C9EB}" destId="{56FCC12C-69FA-4B1F-8D10-5E2B6B819BC4}" srcOrd="0" destOrd="0" parTransId="{FEA591D2-2EBC-4346-824C-CB20F21291B3}" sibTransId="{485174F9-9270-4E57-8055-6BFB1044883F}"/>
    <dgm:cxn modelId="{2614D359-5548-479C-9B7F-AD9AF2234195}" type="presOf" srcId="{79EC0788-C76C-4D7D-9532-E4142E212308}" destId="{92CB6E8C-6E13-4F6C-B886-1B27C51C616E}" srcOrd="0" destOrd="0" presId="urn:microsoft.com/office/officeart/2005/8/layout/hierarchy1"/>
    <dgm:cxn modelId="{BD7FEC96-21C5-4A30-B132-42F003947145}" type="presOf" srcId="{39203CE3-0B2F-4779-9CA5-1E0B8F3E4CAA}" destId="{105BFE72-CC7B-441B-B7C3-6EEFC1E87BCF}" srcOrd="0" destOrd="0" presId="urn:microsoft.com/office/officeart/2005/8/layout/hierarchy1"/>
    <dgm:cxn modelId="{B518D91F-0D4A-4568-AB08-6B1CF54D1154}" srcId="{D780F7F6-6570-4E7C-8A6E-1E9DB044C9EB}" destId="{98C5489F-F3C8-42F4-8CE7-6B9D6B66B90D}" srcOrd="2" destOrd="0" parTransId="{79EC0788-C76C-4D7D-9532-E4142E212308}" sibTransId="{A809DC8E-BC2E-4722-8ED0-C7EDC382C328}"/>
    <dgm:cxn modelId="{A5ACE213-A895-487D-86EB-49BB862AE344}" type="presOf" srcId="{56FCC12C-69FA-4B1F-8D10-5E2B6B819BC4}" destId="{B3CBD529-32BB-4429-82CD-51E342FF9862}" srcOrd="0" destOrd="0" presId="urn:microsoft.com/office/officeart/2005/8/layout/hierarchy1"/>
    <dgm:cxn modelId="{1237278F-D212-47F6-A226-8889BF79EF25}" srcId="{D780F7F6-6570-4E7C-8A6E-1E9DB044C9EB}" destId="{4371E19C-50FB-4311-9854-80418A6E2681}" srcOrd="1" destOrd="0" parTransId="{48A38D01-659E-4C52-9DF9-3823185BB76B}" sibTransId="{22D40672-F45F-4CEE-BB0B-221D9BE62EC0}"/>
    <dgm:cxn modelId="{40ABF1F0-7E1C-4251-B8AA-070B00D62B47}" type="presOf" srcId="{98C5489F-F3C8-42F4-8CE7-6B9D6B66B90D}" destId="{55034002-5A11-48BE-B5F9-E0DD34C22784}" srcOrd="0" destOrd="0" presId="urn:microsoft.com/office/officeart/2005/8/layout/hierarchy1"/>
    <dgm:cxn modelId="{A4D4188D-B847-47A2-9552-2A9F182CF967}" type="presOf" srcId="{4371E19C-50FB-4311-9854-80418A6E2681}" destId="{CB3BA61A-EE61-49A6-83AD-6DEEB6481300}" srcOrd="0" destOrd="0" presId="urn:microsoft.com/office/officeart/2005/8/layout/hierarchy1"/>
    <dgm:cxn modelId="{885941EB-7F7D-4E71-92EE-A07E28F63316}" type="presOf" srcId="{D780F7F6-6570-4E7C-8A6E-1E9DB044C9EB}" destId="{EB73F0A5-F3EA-4D63-A741-AE1A78BA457F}" srcOrd="0" destOrd="0" presId="urn:microsoft.com/office/officeart/2005/8/layout/hierarchy1"/>
    <dgm:cxn modelId="{CADA7B6B-85E5-4F6A-A8DD-FF059AD34FA6}" type="presOf" srcId="{FEA591D2-2EBC-4346-824C-CB20F21291B3}" destId="{20EB88C8-C63A-4AA5-8746-7E8474D2D78B}" srcOrd="0" destOrd="0" presId="urn:microsoft.com/office/officeart/2005/8/layout/hierarchy1"/>
    <dgm:cxn modelId="{DA1BD321-1843-4AD0-91E6-20D27502B282}" type="presOf" srcId="{48A38D01-659E-4C52-9DF9-3823185BB76B}" destId="{4DCA9C55-29C1-4FEB-90B5-2381BD434BB2}" srcOrd="0" destOrd="0" presId="urn:microsoft.com/office/officeart/2005/8/layout/hierarchy1"/>
    <dgm:cxn modelId="{BE270792-1D3A-4B50-9F5C-B79924DF1FD7}" type="presParOf" srcId="{105BFE72-CC7B-441B-B7C3-6EEFC1E87BCF}" destId="{ADC78529-59AE-4E13-8CD4-39E51C15CA5A}" srcOrd="0" destOrd="0" presId="urn:microsoft.com/office/officeart/2005/8/layout/hierarchy1"/>
    <dgm:cxn modelId="{5FE6F773-456F-4046-8A80-224E6412FDF1}" type="presParOf" srcId="{ADC78529-59AE-4E13-8CD4-39E51C15CA5A}" destId="{805FDF20-DC0E-4F24-8A21-B2D656E9D429}" srcOrd="0" destOrd="0" presId="urn:microsoft.com/office/officeart/2005/8/layout/hierarchy1"/>
    <dgm:cxn modelId="{A5B7C6CA-2F86-433C-AE8A-93777FE4CD53}" type="presParOf" srcId="{805FDF20-DC0E-4F24-8A21-B2D656E9D429}" destId="{F9C3EE39-26E3-4E47-B29B-DE967F224190}" srcOrd="0" destOrd="0" presId="urn:microsoft.com/office/officeart/2005/8/layout/hierarchy1"/>
    <dgm:cxn modelId="{E89EB93B-F539-433C-BFBD-21BC80E9BFA9}" type="presParOf" srcId="{805FDF20-DC0E-4F24-8A21-B2D656E9D429}" destId="{EB73F0A5-F3EA-4D63-A741-AE1A78BA457F}" srcOrd="1" destOrd="0" presId="urn:microsoft.com/office/officeart/2005/8/layout/hierarchy1"/>
    <dgm:cxn modelId="{B08B3557-6031-4070-AC29-8733CBAC6B1C}" type="presParOf" srcId="{ADC78529-59AE-4E13-8CD4-39E51C15CA5A}" destId="{6BB6FC6F-6BA7-4682-B4C4-76EFFA3CD53F}" srcOrd="1" destOrd="0" presId="urn:microsoft.com/office/officeart/2005/8/layout/hierarchy1"/>
    <dgm:cxn modelId="{49EDAEF0-FE74-4254-9719-0CB09F951688}" type="presParOf" srcId="{6BB6FC6F-6BA7-4682-B4C4-76EFFA3CD53F}" destId="{20EB88C8-C63A-4AA5-8746-7E8474D2D78B}" srcOrd="0" destOrd="0" presId="urn:microsoft.com/office/officeart/2005/8/layout/hierarchy1"/>
    <dgm:cxn modelId="{DB489EA5-4C30-4EEB-B8FD-75B4EE60ECC7}" type="presParOf" srcId="{6BB6FC6F-6BA7-4682-B4C4-76EFFA3CD53F}" destId="{54A78AE4-4249-4C84-ABB9-FB2BD22D9795}" srcOrd="1" destOrd="0" presId="urn:microsoft.com/office/officeart/2005/8/layout/hierarchy1"/>
    <dgm:cxn modelId="{1CFD3669-C277-4A8B-BB03-ED5B4658C6D4}" type="presParOf" srcId="{54A78AE4-4249-4C84-ABB9-FB2BD22D9795}" destId="{A8A78069-A1E5-49A8-98D9-371590D9E9DF}" srcOrd="0" destOrd="0" presId="urn:microsoft.com/office/officeart/2005/8/layout/hierarchy1"/>
    <dgm:cxn modelId="{AAB93351-F9C3-4F7B-940F-08BDFAA5B05B}" type="presParOf" srcId="{A8A78069-A1E5-49A8-98D9-371590D9E9DF}" destId="{A4515A3F-255E-42E1-B7B3-32D63D3308B9}" srcOrd="0" destOrd="0" presId="urn:microsoft.com/office/officeart/2005/8/layout/hierarchy1"/>
    <dgm:cxn modelId="{7AF4CB6E-2D0E-4D88-91F6-FA162C9C8E74}" type="presParOf" srcId="{A8A78069-A1E5-49A8-98D9-371590D9E9DF}" destId="{B3CBD529-32BB-4429-82CD-51E342FF9862}" srcOrd="1" destOrd="0" presId="urn:microsoft.com/office/officeart/2005/8/layout/hierarchy1"/>
    <dgm:cxn modelId="{8A398C46-3AFA-4E8D-8A5A-81256FDE063B}" type="presParOf" srcId="{54A78AE4-4249-4C84-ABB9-FB2BD22D9795}" destId="{873072EC-C150-4916-BBAF-E84AD0DA9439}" srcOrd="1" destOrd="0" presId="urn:microsoft.com/office/officeart/2005/8/layout/hierarchy1"/>
    <dgm:cxn modelId="{53732E3D-C749-4487-9418-632E67143A91}" type="presParOf" srcId="{6BB6FC6F-6BA7-4682-B4C4-76EFFA3CD53F}" destId="{4DCA9C55-29C1-4FEB-90B5-2381BD434BB2}" srcOrd="2" destOrd="0" presId="urn:microsoft.com/office/officeart/2005/8/layout/hierarchy1"/>
    <dgm:cxn modelId="{AE93CBED-05C8-4D51-8A0C-95A338F5744A}" type="presParOf" srcId="{6BB6FC6F-6BA7-4682-B4C4-76EFFA3CD53F}" destId="{69A23944-78A7-44CC-A769-A80414D7CE7B}" srcOrd="3" destOrd="0" presId="urn:microsoft.com/office/officeart/2005/8/layout/hierarchy1"/>
    <dgm:cxn modelId="{28010B29-F3BE-4364-A95C-E9AF12C0918F}" type="presParOf" srcId="{69A23944-78A7-44CC-A769-A80414D7CE7B}" destId="{AD067803-A0C3-487B-8F84-D863D532F1DF}" srcOrd="0" destOrd="0" presId="urn:microsoft.com/office/officeart/2005/8/layout/hierarchy1"/>
    <dgm:cxn modelId="{6039C714-FF99-4F8E-A90B-5939269CD957}" type="presParOf" srcId="{AD067803-A0C3-487B-8F84-D863D532F1DF}" destId="{1832E87D-5066-462E-ADFC-A3D5E6B217C4}" srcOrd="0" destOrd="0" presId="urn:microsoft.com/office/officeart/2005/8/layout/hierarchy1"/>
    <dgm:cxn modelId="{96E83044-E4EF-4298-A7CE-015695BA2C77}" type="presParOf" srcId="{AD067803-A0C3-487B-8F84-D863D532F1DF}" destId="{CB3BA61A-EE61-49A6-83AD-6DEEB6481300}" srcOrd="1" destOrd="0" presId="urn:microsoft.com/office/officeart/2005/8/layout/hierarchy1"/>
    <dgm:cxn modelId="{2C06F164-F020-4704-849C-A9AB707C11A2}" type="presParOf" srcId="{69A23944-78A7-44CC-A769-A80414D7CE7B}" destId="{4AC928BE-2986-4F58-B89D-C34E5A2159B1}" srcOrd="1" destOrd="0" presId="urn:microsoft.com/office/officeart/2005/8/layout/hierarchy1"/>
    <dgm:cxn modelId="{1825223E-285F-403F-9FDB-8F7CBFC43D07}" type="presParOf" srcId="{6BB6FC6F-6BA7-4682-B4C4-76EFFA3CD53F}" destId="{92CB6E8C-6E13-4F6C-B886-1B27C51C616E}" srcOrd="4" destOrd="0" presId="urn:microsoft.com/office/officeart/2005/8/layout/hierarchy1"/>
    <dgm:cxn modelId="{F0A6454E-CACA-4369-BFE1-33BE44C34E3C}" type="presParOf" srcId="{6BB6FC6F-6BA7-4682-B4C4-76EFFA3CD53F}" destId="{43EE62AD-4473-4CA8-B29C-C546C0C837CA}" srcOrd="5" destOrd="0" presId="urn:microsoft.com/office/officeart/2005/8/layout/hierarchy1"/>
    <dgm:cxn modelId="{5F017F66-D375-42F0-9DDE-9E56021EC5F5}" type="presParOf" srcId="{43EE62AD-4473-4CA8-B29C-C546C0C837CA}" destId="{FE6D172F-C39A-4B7F-A280-557400D5F2E4}" srcOrd="0" destOrd="0" presId="urn:microsoft.com/office/officeart/2005/8/layout/hierarchy1"/>
    <dgm:cxn modelId="{D9582D42-D557-441B-8FE7-10231729C7F7}" type="presParOf" srcId="{FE6D172F-C39A-4B7F-A280-557400D5F2E4}" destId="{3CCE6D6A-2861-4D2D-A9B6-E753D1A36B88}" srcOrd="0" destOrd="0" presId="urn:microsoft.com/office/officeart/2005/8/layout/hierarchy1"/>
    <dgm:cxn modelId="{A26F9E60-568A-48D2-9B24-DE3153935E9A}" type="presParOf" srcId="{FE6D172F-C39A-4B7F-A280-557400D5F2E4}" destId="{55034002-5A11-48BE-B5F9-E0DD34C22784}" srcOrd="1" destOrd="0" presId="urn:microsoft.com/office/officeart/2005/8/layout/hierarchy1"/>
    <dgm:cxn modelId="{D9E8BA2E-7395-4947-A07C-F8120720CF8D}" type="presParOf" srcId="{43EE62AD-4473-4CA8-B29C-C546C0C837CA}" destId="{30A5B15E-8566-4A28-AEA5-DBB13B899611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BC9560D-B6D2-4594-AD4B-F0761FDDDC43}" type="datetimeFigureOut">
              <a:rPr lang="bs-Latn-BA"/>
              <a:pPr>
                <a:defRPr/>
              </a:pPr>
              <a:t>30.3.2016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AE795E7-2F2D-41A5-AB2F-DD95ABD261D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059241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4ADC9FC-4E01-46C4-A879-6A03043247FD}" type="datetimeFigureOut">
              <a:rPr lang="bs-Latn-BA"/>
              <a:pPr>
                <a:defRPr/>
              </a:pPr>
              <a:t>30.3.2016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s-Latn-B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bs-Latn-B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486BB25-F8F4-4AB6-8803-608F0DD7B8D8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199191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bs-Latn-BA" smtClean="0"/>
          </a:p>
        </p:txBody>
      </p:sp>
    </p:spTree>
    <p:extLst>
      <p:ext uri="{BB962C8B-B14F-4D97-AF65-F5344CB8AC3E}">
        <p14:creationId xmlns:p14="http://schemas.microsoft.com/office/powerpoint/2010/main" val="2251491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638030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55319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952158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531813" y="430213"/>
            <a:ext cx="8072437" cy="1152525"/>
            <a:chOff x="730250" y="404813"/>
            <a:chExt cx="7705725" cy="1152525"/>
          </a:xfrm>
        </p:grpSpPr>
        <p:pic>
          <p:nvPicPr>
            <p:cNvPr id="4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825" y="496888"/>
              <a:ext cx="1008063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>
              <a:spLocks/>
            </p:cNvSpPr>
            <p:nvPr/>
          </p:nvSpPr>
          <p:spPr>
            <a:xfrm>
              <a:off x="730250" y="404813"/>
              <a:ext cx="7705725" cy="11525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bs-Latn-BA"/>
            </a:p>
          </p:txBody>
        </p:sp>
        <p:sp>
          <p:nvSpPr>
            <p:cNvPr id="6" name="TextBox 7"/>
            <p:cNvSpPr txBox="1">
              <a:spLocks noChangeArrowheads="1"/>
            </p:cNvSpPr>
            <p:nvPr/>
          </p:nvSpPr>
          <p:spPr bwMode="auto">
            <a:xfrm>
              <a:off x="2051664" y="611188"/>
              <a:ext cx="5041681" cy="738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bs-Latn-BA" sz="1400" b="1" smtClean="0"/>
                <a:t>Agencija za zaštitu ličnih/osobnih podataka u Bosni i Hercegovini</a:t>
              </a:r>
            </a:p>
            <a:p>
              <a:pPr algn="ctr" eaLnBrk="1" hangingPunct="1">
                <a:defRPr/>
              </a:pPr>
              <a:r>
                <a:rPr lang="bs-Cyrl-BA" sz="1400" b="1" smtClean="0"/>
                <a:t>Агенција за заштиту личних података у Босни и Херцеговини</a:t>
              </a:r>
            </a:p>
            <a:p>
              <a:pPr algn="ctr" eaLnBrk="1" hangingPunct="1">
                <a:defRPr/>
              </a:pPr>
              <a:r>
                <a:rPr lang="bs-Latn-BA" sz="1400" b="1" smtClean="0"/>
                <a:t>Personal Data Protection Agency in Bosnia and Herzegovina</a:t>
              </a:r>
            </a:p>
          </p:txBody>
        </p:sp>
        <p:pic>
          <p:nvPicPr>
            <p:cNvPr id="7" name="Picture 1" descr="bih-grb1"/>
            <p:cNvPicPr>
              <a:picLocks noChangeAspect="1" noChangeArrowheads="1"/>
            </p:cNvPicPr>
            <p:nvPr/>
          </p:nvPicPr>
          <p:blipFill>
            <a:blip r:embed="rId3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13" y="500063"/>
              <a:ext cx="863600" cy="987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Placeholder 2"/>
          <p:cNvSpPr>
            <a:spLocks noGrp="1"/>
          </p:cNvSpPr>
          <p:nvPr>
            <p:ph idx="1"/>
          </p:nvPr>
        </p:nvSpPr>
        <p:spPr bwMode="auto">
          <a:xfrm>
            <a:off x="457200" y="171134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701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68427EB-9AB1-429D-9259-A23BB9FD7C1C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7CF8D1A-C4B1-4A1F-BC59-B152D3F175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82CDF6-C52F-4615-9902-EFC28C9326D1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BD4B51-4CDC-40DE-A54B-140027070F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BA6E14E-4567-4AF6-97ED-3861EA091073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60A6942-CEDB-4220-9DC4-E646278FF99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531813" y="430213"/>
            <a:ext cx="8072437" cy="1152525"/>
            <a:chOff x="730250" y="404813"/>
            <a:chExt cx="7705725" cy="1152525"/>
          </a:xfrm>
        </p:grpSpPr>
        <p:pic>
          <p:nvPicPr>
            <p:cNvPr id="4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825" y="496888"/>
              <a:ext cx="1008063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>
              <a:spLocks/>
            </p:cNvSpPr>
            <p:nvPr/>
          </p:nvSpPr>
          <p:spPr>
            <a:xfrm>
              <a:off x="730250" y="404813"/>
              <a:ext cx="7705725" cy="11525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bs-Latn-BA"/>
            </a:p>
          </p:txBody>
        </p:sp>
        <p:sp>
          <p:nvSpPr>
            <p:cNvPr id="6" name="TextBox 7"/>
            <p:cNvSpPr txBox="1">
              <a:spLocks noChangeArrowheads="1"/>
            </p:cNvSpPr>
            <p:nvPr/>
          </p:nvSpPr>
          <p:spPr bwMode="auto">
            <a:xfrm>
              <a:off x="2051664" y="611188"/>
              <a:ext cx="5041681" cy="738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bs-Latn-BA" sz="1400" b="1" smtClean="0"/>
                <a:t>Agencija za zaštitu ličnih/osobnih podataka u Bosni i Hercegovini</a:t>
              </a:r>
            </a:p>
            <a:p>
              <a:pPr algn="ctr" eaLnBrk="1" hangingPunct="1">
                <a:defRPr/>
              </a:pPr>
              <a:r>
                <a:rPr lang="bs-Cyrl-BA" sz="1400" b="1" smtClean="0"/>
                <a:t>Агенција за заштиту личних података у Босни и Херцеговини</a:t>
              </a:r>
            </a:p>
            <a:p>
              <a:pPr algn="ctr" eaLnBrk="1" hangingPunct="1">
                <a:defRPr/>
              </a:pPr>
              <a:r>
                <a:rPr lang="bs-Latn-BA" sz="1400" b="1" smtClean="0"/>
                <a:t>Personal Data Protection Agency in Bosnia and Herzegovina</a:t>
              </a:r>
            </a:p>
          </p:txBody>
        </p:sp>
        <p:pic>
          <p:nvPicPr>
            <p:cNvPr id="7" name="Picture 1" descr="bih-grb1"/>
            <p:cNvPicPr>
              <a:picLocks noChangeAspect="1" noChangeArrowheads="1"/>
            </p:cNvPicPr>
            <p:nvPr/>
          </p:nvPicPr>
          <p:blipFill>
            <a:blip r:embed="rId3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13" y="500063"/>
              <a:ext cx="863600" cy="987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Placeholder 2"/>
          <p:cNvSpPr>
            <a:spLocks noGrp="1"/>
          </p:cNvSpPr>
          <p:nvPr>
            <p:ph idx="1"/>
          </p:nvPr>
        </p:nvSpPr>
        <p:spPr bwMode="auto">
          <a:xfrm>
            <a:off x="457200" y="1711349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956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56CC031-B2E4-46B0-AE0E-67ADF15B651A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8CBB4D4-B72D-4E3F-85F2-BA09D1E1A2C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6160B2-CE5F-4297-8371-C7BA0138E508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BC60173-6DD7-4065-95C3-B4B53E0970F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BB38FC-599E-4CCD-881F-D089AA7BE430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914384-FA44-439C-8052-6A1B4E503DE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4E2150-0CDB-434A-A2FF-833DC7C327B6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A02BCC-07AD-47EF-9FBE-F686DEA25E0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452201-BCA7-4DB6-A7DD-860864E3E935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BF4262-9D4D-4FDA-8206-1ED355CD4C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8C9059-E87D-4D7D-84BD-D1AC76E0511F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02D8A1-2473-4154-BEE2-79B299F313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BAA0C9-5AAE-4A42-9758-64A272D951E8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17F961-31E2-41CF-9400-A512CFF1E8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F25C9A4-4F82-40CF-A493-8EC0067F3786}" type="datetimeFigureOut">
              <a:rPr lang="en-US" smtClean="0"/>
              <a:pPr>
                <a:defRPr/>
              </a:pPr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037D99-3B8A-4BE2-8D00-F39A1B451EF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00">
            <a:alpha val="1098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"/>
          <p:cNvGrpSpPr>
            <a:grpSpLocks/>
          </p:cNvGrpSpPr>
          <p:nvPr/>
        </p:nvGrpSpPr>
        <p:grpSpPr bwMode="auto">
          <a:xfrm>
            <a:off x="531813" y="430213"/>
            <a:ext cx="8072437" cy="1152525"/>
            <a:chOff x="730250" y="404813"/>
            <a:chExt cx="7705725" cy="1152525"/>
          </a:xfrm>
        </p:grpSpPr>
        <p:pic>
          <p:nvPicPr>
            <p:cNvPr id="1028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825" y="496888"/>
              <a:ext cx="1008063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>
              <a:spLocks/>
            </p:cNvSpPr>
            <p:nvPr/>
          </p:nvSpPr>
          <p:spPr>
            <a:xfrm>
              <a:off x="730250" y="404813"/>
              <a:ext cx="7705725" cy="11525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bs-Latn-BA"/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2051664" y="611188"/>
              <a:ext cx="5041681" cy="738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bs-Latn-BA" sz="1400" b="1" smtClean="0"/>
                <a:t>Agencija za zaštitu ličnih/osobnih podataka u Bosni i Hercegovini</a:t>
              </a:r>
            </a:p>
            <a:p>
              <a:pPr algn="ctr" eaLnBrk="1" hangingPunct="1">
                <a:defRPr/>
              </a:pPr>
              <a:r>
                <a:rPr lang="bs-Cyrl-BA" sz="1400" b="1" smtClean="0"/>
                <a:t>Агенција за заштиту личних података у Босни и Херцеговини</a:t>
              </a:r>
            </a:p>
            <a:p>
              <a:pPr algn="ctr" eaLnBrk="1" hangingPunct="1">
                <a:defRPr/>
              </a:pPr>
              <a:r>
                <a:rPr lang="bs-Latn-BA" sz="1400" b="1" smtClean="0"/>
                <a:t>Personal Data Protection Agency in Bosnia and Herzegovina</a:t>
              </a:r>
            </a:p>
          </p:txBody>
        </p:sp>
        <p:pic>
          <p:nvPicPr>
            <p:cNvPr id="1031" name="Picture 1" descr="bih-grb1"/>
            <p:cNvPicPr>
              <a:picLocks noChangeAspect="1" noChangeArrowheads="1"/>
            </p:cNvPicPr>
            <p:nvPr/>
          </p:nvPicPr>
          <p:blipFill>
            <a:blip r:embed="rId4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13" y="500063"/>
              <a:ext cx="863600" cy="987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11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s-Latn-BA" smtClean="0"/>
              <a:t>Tekst ovdje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3/30/2016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zlp.gov.ba/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azlp.gov.ba/gr/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azlpinfo@azlp.gov.ba" TargetMode="External"/><Relationship Id="rId2" Type="http://schemas.openxmlformats.org/officeDocument/2006/relationships/hyperlink" Target="http://www.azlp.gov.ba/" TargetMode="Externa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lp.gov.ba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  <a:defRPr/>
            </a:pP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hr-H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  <a:defRPr/>
            </a:pPr>
            <a:endParaRPr lang="hr-HR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hr-H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PRIMJENA ZAKONA O ZAŠTITA </a:t>
            </a: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hr-H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LIČNIH PODATAKA </a:t>
            </a: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hr-H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r-HR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Sarajevo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05. </a:t>
            </a:r>
            <a:r>
              <a:rPr lang="hr-HR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11.04.2016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godine</a:t>
            </a:r>
            <a:endParaRPr lang="bs-Latn-B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Posebna kategorija ličnih podataka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Obrada posebne kategorije ličnih podataka je zabranjena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Izuzeci od zabrane obrade posebne kategorije ličnih podataka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Automatska obrada posebne kategorije ličnih podataka uz uslov adekvatne zaštite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Obaveze kontrolora u smislu Zakona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Propis s ciljem provođenja Zakona 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gencija je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donijela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Pravilnik o provođenju Zakona o zaštiti ličnih podataka u Agenciji za zaštitu ličnih podataka u Bosni 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Hercegovini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www.azlp.gov.ba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Uspostavljanje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i vođenje evidencije o zbirkama ličnih podataka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Dostavljanje Evidencije Agenciji radi objedinjavanja u Glavni registar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Pravilnik 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o načinu vođenja i obrascu evidencije o zbirkama ličnih podataka („Službeni glasnik BiH“ broj 52/09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hr-B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179388" indent="-179388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800" dirty="0">
              <a:latin typeface="Times New Roman" pitchFamily="18" charset="0"/>
              <a:cs typeface="Times New Roman" pitchFamily="18" charset="0"/>
            </a:endParaRPr>
          </a:p>
          <a:p>
            <a:pPr marL="109537" indent="0">
              <a:buFont typeface="Wingdings 3" pitchFamily="18" charset="2"/>
              <a:buNone/>
              <a:defRPr/>
            </a:pPr>
            <a:endParaRPr lang="bs-Latn-B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Glavni registar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hr-BA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B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Šta je Glavni registar?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U Glavnom registru registrovano ukupno 277 kontrolora i obrađivača i 1944 zbirki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hr-BA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B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Izuzeci od obaveze uspostavljanja i vođenja evidencije o zbirci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Podaci iz Glavnog registra su javni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http://azlp.gov.ba/gr/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7950" indent="0">
              <a:buFont typeface="Wingdings 3" pitchFamily="18" charset="2"/>
              <a:buNone/>
            </a:pPr>
            <a:endParaRPr lang="bs-Latn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Plan sigurnosti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lan sigurnosti podataka kojim se odre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uju tehni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ke i organizacione mjere za sigurnost li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nih podataka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Pravilnik o načinu čuvanja i posebnim mjerama tehničke zaštite ličnih podataka („Službeni glasnik BiH“ broj: 67/09)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latin typeface="Times New Roman" pitchFamily="18" charset="0"/>
                <a:cs typeface="Times New Roman" pitchFamily="18" charset="0"/>
              </a:rPr>
              <a:t>Principi zaštite u Planu sigurnosti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povjerljivost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integritet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spolo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ivost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autenti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nost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revizij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transparentnost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bs-Latn-BA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Wingdings 3" pitchFamily="18" charset="2"/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Wingdings 3" pitchFamily="18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Wingdings 3" pitchFamily="18" charset="2"/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Davanje ličnih podataka trećoj strani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Pismeni zahtjev treće strane koji mora da sadrži pravni osnov, svrhu i vrste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Pravni osnov za davanje podataka: 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zakonom utvrđena nadležnost ili zakonit interes treće strane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javni interes utvrđen od strane kontrolora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saglasnost </a:t>
            </a:r>
            <a:endParaRPr lang="bs-Latn-BA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bs-Latn-BA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Evidencija o podacima datim korisnicima i svrsi davanja podataka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600" dirty="0">
                <a:latin typeface="Times New Roman" pitchFamily="18" charset="0"/>
                <a:cs typeface="Times New Roman" pitchFamily="18" charset="0"/>
              </a:rPr>
              <a:t>  </a:t>
            </a: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de-DE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buFontTx/>
              <a:buChar char="-"/>
              <a:defRPr/>
            </a:pPr>
            <a:endParaRPr lang="bs-Latn-B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Prenos ličnih podataka u inostranstvo 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Opšte pravilo prenosa ličnih podataka u inostranstvo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Procjena adekvatnosti mjera zaštite ličnih podataka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Prenos ličnih podataka u zemlju koja ne osigurava adekvatne mjere zaštite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Saglasnost Agencije za prenos ličnih podataka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Obrada </a:t>
            </a:r>
            <a:r>
              <a:rPr lang="x-none" sz="2400" dirty="0">
                <a:latin typeface="Times New Roman" pitchFamily="18" charset="0"/>
                <a:cs typeface="Times New Roman" pitchFamily="18" charset="0"/>
              </a:rPr>
              <a:t>ličnih podataka putem video nadzora </a:t>
            </a:r>
            <a:endParaRPr lang="x-none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x-none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Obrada ličnih podataka u sredstvima javnog informisanja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Obrada ličnih podataka u statističke, istorijske i naučne svrhe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Objavljivanje ličnih podataka u institutima za istraživanje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Wingdings 3" pitchFamily="18" charset="2"/>
              <a:buNone/>
            </a:pPr>
            <a:endParaRPr lang="x-none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7950" indent="0">
              <a:buFont typeface="Wingdings 3" pitchFamily="18" charset="2"/>
              <a:buNone/>
            </a:pPr>
            <a:endParaRPr lang="bs-Latn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Prava nosilaca podataka </a:t>
            </a:r>
            <a:r>
              <a:rPr lang="bs-Latn-BA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smislu Zakona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Da bude obavješten od strane kontrolora o svim fazama obrade ličnih podataka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Pravo pristupa ličnim podacima 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Obavještavanje Agencije o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odbijenim zahtjevima nosilaca podataka 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Da podnese prigovor u vezi obrade njegovih ličnih podataka 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Pravo 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x-none" sz="2400">
                <a:latin typeface="Times New Roman" pitchFamily="18" charset="0"/>
                <a:cs typeface="Times New Roman" pitchFamily="18" charset="0"/>
              </a:rPr>
              <a:t>prigovori obradi podataka u svrhu direktnog 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marketinga 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x-none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Pravo na naknadu štete u sudskom postupku pred nadležnim sudom 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 algn="ctr">
              <a:buFont typeface="Wingdings 3" pitchFamily="18" charset="2"/>
              <a:buNone/>
            </a:pPr>
            <a:endParaRPr lang="bs-Latn-BA" b="1" smtClean="0"/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endParaRPr lang="bs-Latn-BA" sz="3200" b="1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endParaRPr lang="bs-Latn-BA" sz="3200" b="1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r>
              <a:rPr lang="bs-Latn-BA" sz="32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AGENCIJA ZA ZAŠTITU LIČNIH PODATAKA U BOSNI I HERCEGOVINI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Agencija za zaštitu ličnih podataka u Bosni i Hercegovini je nadzorni organ osnovan radi osiguranja zaštite ličnih podataka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potpuno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nezavisno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u izvršavanju Zakonom povjerenih dužnosti</a:t>
            </a:r>
          </a:p>
          <a:p>
            <a:pPr marL="179388" indent="-179388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Agencijom rukovodi direktor kojeg imenuje i razrješava Parlamentarna skupština BiH</a:t>
            </a:r>
          </a:p>
          <a:p>
            <a:pPr marL="179388" indent="-179388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Zaposleni u Agenciji su državni službenici i zaposlenici</a:t>
            </a:r>
          </a:p>
          <a:p>
            <a:pPr marL="179388" indent="-179388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x-none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Izvještaj </a:t>
            </a:r>
            <a:r>
              <a:rPr lang="x-none" sz="2400" dirty="0">
                <a:latin typeface="Times New Roman" pitchFamily="18" charset="0"/>
                <a:cs typeface="Times New Roman" pitchFamily="18" charset="0"/>
              </a:rPr>
              <a:t>o zaštiti ličnih podataka podnosi se Parlamentarnoj skupštini BiH</a:t>
            </a:r>
          </a:p>
          <a:p>
            <a:pPr marL="179388" indent="-179388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179388" indent="-179388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TEMATSKE CJELINE 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itchFamily="2" charset="2"/>
              <a:buChar char="v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Pravni okvir zaštite ličnih podataka</a:t>
            </a:r>
          </a:p>
          <a:p>
            <a:pPr marL="720725" indent="-360363" algn="just">
              <a:spcBef>
                <a:spcPct val="0"/>
              </a:spcBef>
              <a:buFont typeface="Times New Roman" pitchFamily="18" charset="0"/>
              <a:buChar char="─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međunarodni dokumenti</a:t>
            </a:r>
          </a:p>
          <a:p>
            <a:pPr marL="717550" indent="-357188" algn="just">
              <a:spcBef>
                <a:spcPct val="0"/>
              </a:spcBef>
              <a:buFont typeface="Times New Roman" pitchFamily="18" charset="0"/>
              <a:buChar char="─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domaći propisi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itchFamily="2" charset="2"/>
              <a:buChar char="v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Zakon o zaštiti ličnih podataka</a:t>
            </a:r>
          </a:p>
          <a:p>
            <a:pPr marL="720725" indent="-360363" algn="just">
              <a:spcBef>
                <a:spcPct val="0"/>
              </a:spcBef>
              <a:buFont typeface="Times New Roman" pitchFamily="18" charset="0"/>
              <a:buChar char="─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primjena odredbi Zakona sa primjerima</a:t>
            </a:r>
          </a:p>
          <a:p>
            <a:pPr marL="720725" indent="-360363" algn="just">
              <a:spcBef>
                <a:spcPct val="0"/>
              </a:spcBef>
              <a:buFont typeface="Times New Roman" pitchFamily="18" charset="0"/>
              <a:buChar char="─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organ nadležan za nadzor nad primjenom Zakona</a:t>
            </a:r>
          </a:p>
          <a:p>
            <a:pPr marL="0" indent="0" algn="just">
              <a:spcBef>
                <a:spcPct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224970"/>
              </p:ext>
            </p:extLst>
          </p:nvPr>
        </p:nvGraphicFramePr>
        <p:xfrm>
          <a:off x="457200" y="227687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159170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2400" b="1" i="1" smtClean="0">
                <a:latin typeface="Times New Roman" pitchFamily="18" charset="0"/>
                <a:cs typeface="Times New Roman" pitchFamily="18" charset="0"/>
              </a:rPr>
              <a:t>Organizaciona struktura Agencije</a:t>
            </a:r>
            <a:endParaRPr lang="bs-Latn-BA" sz="24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8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en-US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bs-Latn-BA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oslovi</a:t>
            </a:r>
            <a:r>
              <a:rPr lang="en-US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iz nadležnosti Agencije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nadgledanje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provođenja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odredbi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ličnih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podataka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postupanje po podnesenim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prigovorima nosioca podataka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podnošenje Parlamentarnoj skupštini Bosne i Hercegovine godišnjeg izvještaja o zaštiti ličnih podataka, koji treba biti dostupan javnosti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praćenje uslova za zaštitu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ličnih podataka davanjem prijedloga za usvajanje ili izmjenu zakona koji se odnose na obradu ličnih podataka, te davanj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mišljenja s prijedlozima tih zakona i briga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ispunjavanju kriterija zaštite podataka koji proističu iz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međunarodnih sporazuma obavezujućih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09537" indent="0">
              <a:buFont typeface="Wingdings 3" pitchFamily="18" charset="2"/>
              <a:buNone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Ovlaštenja </a:t>
            </a:r>
            <a:r>
              <a:rPr lang="de-DE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Agencija</a:t>
            </a:r>
            <a:endParaRPr lang="bs-Latn-BA" sz="2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posredstvom inspekcije, nadzire ispunjavanje obaveza propisanih ovim zakonom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vodi Glavni registar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prima primjedbe i prigovore građana koje se odnose na kršenje ovog Zakona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donosi provedbene propise, smjernice ili druge pravne akte, u skladu sa Zakonom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nalaže blokiranje, brisanje ili uništavanje podataka, privremenu ili trajnu zabranu obrade, upozorava ili opominje kontrolora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537" indent="0">
              <a:buFont typeface="Wingdings 3" pitchFamily="18" charset="2"/>
              <a:buNone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podnosi zahtjev za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prekršajnog postupka u skladu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bs-Latn-BA" sz="24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ovim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Zakonom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daje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savjete i mišljenja u vezi sa zaštitom ličnih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odataka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sarađuje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sa sličnim organima u drugim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državama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obavlja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druge dužnosti propisane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zakonom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nadzire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iznošenje ličnih podataka iz Bosne i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Hercegovine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izreći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kaznu u okviru prekršajnog postupka, u skladu s ovim zakonom</a:t>
            </a:r>
          </a:p>
          <a:p>
            <a:pPr marL="109537" indent="0">
              <a:buFont typeface="Wingdings 3" pitchFamily="18" charset="2"/>
              <a:buNone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latin typeface="Times New Roman" pitchFamily="18" charset="0"/>
                <a:cs typeface="Times New Roman" pitchFamily="18" charset="0"/>
              </a:rPr>
              <a:t>Inspekcijski nadzori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Član 40. Zakona i Pravilnik o inspekcijskom nadzoru u oblasti zaštite ličnih podataka („Službeni glasnik BiH“ br. 51/09)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Vrste nadzora: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Redovni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u skladu sa godišnjim i mjesečnim planom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vanredni – po prigovoru i u slučaju sumnje u zakonitost obrade 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revizijski – nakon redovnog i vanrednog nadzora u cilju provjere izvršenja naloženih upravnih mjera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Nadzori izvršeni u policijskom, zdravstvenom, finansijskom sektoru, ministarstvima BiH, drugim javnim organima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Žalba na rješenje o inspekcijskom nadzoru u roku od 8 dana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Drugostepeni organ direktor Agencije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Izvršeno 466 inspekcijskih nadzora od čega 90 u 2015.godini</a:t>
            </a:r>
          </a:p>
          <a:p>
            <a:pPr marL="109537" indent="0" algn="just">
              <a:spcBef>
                <a:spcPts val="0"/>
              </a:spcBef>
              <a:buNone/>
            </a:pPr>
            <a:endParaRPr lang="bs-Latn-BA" sz="2800" dirty="0"/>
          </a:p>
        </p:txBody>
      </p:sp>
    </p:spTree>
    <p:extLst>
      <p:ext uri="{BB962C8B-B14F-4D97-AF65-F5344CB8AC3E}">
        <p14:creationId xmlns:p14="http://schemas.microsoft.com/office/powerpoint/2010/main" val="20363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Nepravilnosti </a:t>
            </a: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koje je Agencija utvrdila u provedenim postupcima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Nije donesen propis za provođenje Zakona o zaštiti ličnih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podataka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Nije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sačinjen Plan sigurnosti koji sadrži tehničke i organizacione mjere za zaštitu ličnih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podataka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Nisu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uspostavljene evidencije propisane Zakonom o zaštiti ličnih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podataka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Ne obrađuju se lični podaci u skladu sa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propisima koji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ma je utvrđena n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adležnost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kontrolora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Nije donesena odluka koja će sadržavati pravila obrade ličnih podataka putem video-nadzora i nije uspostavljena vode zbirku ličnih podataka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Objava ličnih podataka na službenoj internet stranici</a:t>
            </a: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Obrada podataka o nekažnjavanju u postupcima provođenja konkursa ili oglasa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600" b="1" i="1" dirty="0" smtClean="0">
                <a:latin typeface="Times New Roman" pitchFamily="18" charset="0"/>
                <a:cs typeface="Times New Roman" pitchFamily="18" charset="0"/>
              </a:rPr>
              <a:t>Postupci po službenoj dužnosti </a:t>
            </a:r>
          </a:p>
          <a:p>
            <a:pPr marL="0" indent="0" algn="just">
              <a:spcBef>
                <a:spcPts val="0"/>
              </a:spcBef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Nadležnost za postupanje član 40. i 41. Zakona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hr-HR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Bilo kakvo saznanje da je došlo do protivzakonite obrade ličnih podataka za Agenciju predstavlja obavezu da po službenoj dužnosti pokrene postupak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U provedenom postupku Agencija donosi rješenje koje je konačno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Provedeno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177 postupka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po službenoj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dužnosti od čega 44 u 2015.godini.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Ukoliko je Agencija došla do saznanja putem prijave, podnosiocu prijave se dostavlja obavještenje o donošenju rješenja</a:t>
            </a:r>
          </a:p>
          <a:p>
            <a:pPr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1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60851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latin typeface="Times New Roman" pitchFamily="18" charset="0"/>
                <a:cs typeface="Times New Roman" pitchFamily="18" charset="0"/>
              </a:rPr>
              <a:t>Prigovori </a:t>
            </a:r>
          </a:p>
          <a:p>
            <a:pPr marL="0" indent="0" algn="just">
              <a:spcBef>
                <a:spcPts val="0"/>
              </a:spcBef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Član 40. Zakona i Pravilnik o postupku po prigovoru nosioca podataka u Agenciji za zaštitu ličnih podataka u BiH („Službeni  glasnik BiH“ br. 51/09)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Ø"/>
              <a:tabLst>
                <a:tab pos="179388" algn="l"/>
              </a:tabLst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Podneseno ukupno 510 prigovora od čega 121 prigovor u   2015.godini.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Prigovor može podnijeti isključivo fizičko lice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Inspekcijski nadzor u svrhu rješavanja po prigovoru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Rješenje po prigovoru je konačno</a:t>
            </a:r>
          </a:p>
          <a:p>
            <a:pPr marL="107950" indent="0">
              <a:buFont typeface="Wingdings 3" pitchFamily="18" charset="2"/>
              <a:buNone/>
            </a:pPr>
            <a:endParaRPr lang="bs-Latn-BA" sz="2400" dirty="0" smtClean="0"/>
          </a:p>
          <a:p>
            <a:pPr marL="107950" indent="0">
              <a:buFont typeface="Wingdings 3" pitchFamily="18" charset="2"/>
              <a:buNone/>
            </a:pPr>
            <a:endParaRPr lang="bs-Latn-B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endParaRPr lang="bs-Latn-BA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endParaRPr lang="bs-Latn-BA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endParaRPr lang="bs-Latn-BA" sz="32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r>
              <a:rPr lang="bs-Latn-BA" sz="32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OKVIR  </a:t>
            </a:r>
          </a:p>
          <a:p>
            <a:pPr marL="0" indent="0" algn="ctr">
              <a:spcBef>
                <a:spcPts val="0"/>
              </a:spcBef>
              <a:buFont typeface="Wingdings 3" pitchFamily="18" charset="2"/>
              <a:buNone/>
            </a:pPr>
            <a:r>
              <a:rPr lang="bs-Latn-BA" sz="32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ZAŠTITE LIČNIH PODATAKA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600" b="1" i="1" dirty="0" smtClean="0">
                <a:latin typeface="Times New Roman" pitchFamily="18" charset="0"/>
                <a:cs typeface="Times New Roman" pitchFamily="18" charset="0"/>
              </a:rPr>
              <a:t>Mišljenja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Nadležnost za davanje mišljenja član 40. Zakona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Dato ukupno 1185 stručnih mišljenja, od čega 249 u toku 2015. godine 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Najveći broj mišljenja se odnosio na: 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</a:pPr>
            <a:r>
              <a:rPr lang="bs-Latn-BA" sz="2400" noProof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ličnih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podataka trećoj strani – primjena člana 17. Zakona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obrada ličnih podataka u skladu sa principima – član 4. Zakona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obrada posebne kategorije ličnih podataka – član 9. Zakona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Video-nadzor i otisci prstiju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Izmjene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Poslovnika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radu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Vijeća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ministara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prijedlozi</a:t>
            </a:r>
            <a:r>
              <a:rPr lang="x-none" sz="2400" dirty="0" smtClean="0">
                <a:latin typeface="Times New Roman" pitchFamily="18" charset="0"/>
                <a:cs typeface="Times New Roman" pitchFamily="18" charset="0"/>
              </a:rPr>
              <a:t> propisa kojima se regulira obrada ličnih podataka dostave na mišljenje Agenciji prije nego što se dostave na sjednicu Vijeća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1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68052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pl-PL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Mišljenja na zakone i prijedlozi u vezi izmjena i dopuna zakona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pl-PL" sz="18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Nacrt Zakona o dopunama Zakona o komunikacijama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Nacrt Zakona o izmjenama i dopunama Zakona o upravnom postupku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Nacrt Zakona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 izmjenama i dopunama Zakona o kretanju i boravku stranaca i azilu 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Nacrt Zakona o međunarodnoj pravnoj pomoći u krivičnim stvarima</a:t>
            </a: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Prijedlog izmjena Zakona o parničnom postupku Federacije Bosne i Hercegovine i Republike Srpske 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Prijedlog za izmjenu i dopunu Zakona o državnoj službi u institucijama BiH 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Prijedlog </a:t>
            </a:r>
            <a:r>
              <a:rPr lang="hr-HR" sz="2000" dirty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izmjenu </a:t>
            </a:r>
            <a:r>
              <a:rPr lang="hr-HR" sz="2000" dirty="0">
                <a:latin typeface="Times New Roman" pitchFamily="18" charset="0"/>
                <a:cs typeface="Times New Roman" pitchFamily="18" charset="0"/>
              </a:rPr>
              <a:t>Zakona o jedinstvenom matičnom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broju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Prijedlog </a:t>
            </a:r>
            <a:r>
              <a:rPr lang="hr-HR" sz="2000" dirty="0">
                <a:latin typeface="Times New Roman" pitchFamily="18" charset="0"/>
                <a:cs typeface="Times New Roman" pitchFamily="18" charset="0"/>
              </a:rPr>
              <a:t>za dopunu Zakona o putnim ispravama Bosne i Hercegovine</a:t>
            </a:r>
          </a:p>
          <a:p>
            <a:pPr marL="360363" indent="-36036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Prijedlog </a:t>
            </a:r>
            <a:r>
              <a:rPr lang="hr-HR" sz="2000" dirty="0">
                <a:latin typeface="Times New Roman" pitchFamily="18" charset="0"/>
                <a:cs typeface="Times New Roman" pitchFamily="18" charset="0"/>
              </a:rPr>
              <a:t>za dopunu Zakona o ličnoj karti državljana Bosne i Hercegovine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Mišljenja u okviru saradnje sa DPA drugih zemalja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Velika Britanija - konsultacije o novom kodeksu prakse anonimizacije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Kipar - mišljenje Suda pravde u predmetu Lindqvist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Italija- mišljenje u vezi sa implantabilnim (ugradbenim),</a:t>
            </a:r>
            <a:r>
              <a:rPr lang="bs-Latn-B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medicinskim uređajima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Kaznene odredbe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Novčana kazna za protuzakonitu obradu ličnih podataka se kreće u sljedećim rasponima: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kontrolor 5.000 - 100.000 KM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odgovorno lice 200-15.000 KM</a:t>
            </a:r>
          </a:p>
          <a:p>
            <a:pPr marL="342900" indent="-342900" algn="just">
              <a:spcBef>
                <a:spcPts val="0"/>
              </a:spcBef>
              <a:buFont typeface="Times New Roman" pitchFamily="18" charset="0"/>
              <a:buChar char="─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zaposlenik 100-10.000 KM               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Lična odgovornost rukovodioca institucije za počinjeni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prekršaj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Izdato 52 prekršajna naloga od toga u 2015.godini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hr-HR" sz="2200" dirty="0">
              <a:latin typeface="Times New Roman" pitchFamily="18" charset="0"/>
              <a:cs typeface="Times New Roman" pitchFamily="18" charset="0"/>
            </a:endParaRPr>
          </a:p>
          <a:p>
            <a:pPr marL="109537" indent="0">
              <a:buFont typeface="Wingdings 3" pitchFamily="18" charset="2"/>
              <a:buNone/>
              <a:defRPr/>
            </a:pPr>
            <a:endParaRPr lang="bs-Latn-B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89654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Kontakt podaci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Agencija za zaštitu ličnih podataka u Bosni i Hercegovini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Vilsonovo šetalište broj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Sarajevo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Službena web stranica Agencije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www.azlp.gov.ba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  <a:hlinkClick r:id="rId3"/>
              </a:rPr>
              <a:t>azlpinfo@azlp.gov.ba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200" dirty="0" smtClean="0">
                <a:latin typeface="Times New Roman" pitchFamily="18" charset="0"/>
                <a:cs typeface="Times New Roman" pitchFamily="18" charset="0"/>
              </a:rPr>
              <a:t>HELP DESK: Tel. 033 726 271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U 2015.godini 557 puta pružena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pravna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pomoć putem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HD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Telefon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: 033 726 250, Faks: 033 726 251    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109537" indent="0">
              <a:buFont typeface="Wingdings 3" pitchFamily="18" charset="2"/>
              <a:buNone/>
              <a:defRPr/>
            </a:pPr>
            <a:r>
              <a:rPr lang="bs-Latn-BA" sz="2200" dirty="0" smtClean="0"/>
              <a:t/>
            </a:r>
            <a:br>
              <a:rPr lang="bs-Latn-BA" sz="2200" dirty="0" smtClean="0"/>
            </a:br>
            <a:endParaRPr lang="bs-Latn-BA" sz="2200" dirty="0" smtClean="0"/>
          </a:p>
          <a:p>
            <a:pPr>
              <a:defRPr/>
            </a:pPr>
            <a:endParaRPr lang="bs-Latn-B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idx="1"/>
          </p:nvPr>
        </p:nvSpPr>
        <p:spPr>
          <a:xfrm>
            <a:off x="611560" y="1628800"/>
            <a:ext cx="7777162" cy="4525962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biometrics large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1711325"/>
            <a:ext cx="7704856" cy="43099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52884" y="2996952"/>
            <a:ext cx="24382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s-Latn-BA" sz="2400" dirty="0" smtClean="0"/>
              <a:t>HVALA NA PAŽNJI </a:t>
            </a:r>
            <a:endParaRPr lang="bs-Latn-BA" sz="2400" dirty="0"/>
          </a:p>
        </p:txBody>
      </p:sp>
      <p:sp>
        <p:nvSpPr>
          <p:cNvPr id="6" name="Rectangle 5"/>
          <p:cNvSpPr/>
          <p:nvPr/>
        </p:nvSpPr>
        <p:spPr>
          <a:xfrm>
            <a:off x="2286000" y="4398496"/>
            <a:ext cx="4572000" cy="8309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s-Latn-BA" sz="2400" dirty="0" smtClean="0"/>
              <a:t>Web: </a:t>
            </a:r>
            <a:r>
              <a:rPr lang="bs-Latn-BA" sz="2400" dirty="0" smtClean="0">
                <a:hlinkClick r:id="rId3"/>
              </a:rPr>
              <a:t>www.azlp.gov.ba</a:t>
            </a:r>
            <a:endParaRPr lang="bs-Latn-BA" sz="2400" dirty="0" smtClean="0"/>
          </a:p>
          <a:p>
            <a:pPr algn="ctr"/>
            <a:r>
              <a:rPr lang="bs-Latn-BA" sz="2400" dirty="0" smtClean="0"/>
              <a:t>Mail: azlpinfo@azlp.gov.ba</a:t>
            </a:r>
            <a:endParaRPr lang="bs-Latn-B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536504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OKVIR - Međunarodni dokumenti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Evropska konvencija za zaštitu ljudskih prava i osnovnih sloboda (1950)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Konvencij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Cyrl-CS" sz="2400" dirty="0">
                <a:latin typeface="Times New Roman" pitchFamily="18" charset="0"/>
                <a:cs typeface="Times New Roman" pitchFamily="18" charset="0"/>
              </a:rPr>
              <a:t> za zaštitu lica s obzirom na automatsku obradu ličnih podatak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a (ETS br. 108)</a:t>
            </a:r>
            <a:r>
              <a:rPr lang="sr-Cyrl-CS" sz="2400" dirty="0">
                <a:latin typeface="Times New Roman" pitchFamily="18" charset="0"/>
                <a:cs typeface="Times New Roman" pitchFamily="18" charset="0"/>
              </a:rPr>
              <a:t>, Izmjene i dopune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Konvencije, </a:t>
            </a:r>
            <a:r>
              <a:rPr lang="sr-Cyrl-CS" sz="2400" dirty="0">
                <a:latin typeface="Times New Roman" pitchFamily="18" charset="0"/>
                <a:cs typeface="Times New Roman" pitchFamily="18" charset="0"/>
              </a:rPr>
              <a:t>Dodatni protokol uz Konvenciju u vezi sa nadzornim organom i prekograničnim protokom 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podataka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Direktiva 95/46/EZ Europskog parlamenta i Vijeća o zaštiti pojedinaca u vezi obrade ličnih podataka i slobodnom kretanju takvih podataka </a:t>
            </a:r>
          </a:p>
          <a:p>
            <a:pPr marL="109537" indent="0">
              <a:buFont typeface="Wingdings 3" pitchFamily="18" charset="2"/>
              <a:buNone/>
              <a:defRPr/>
            </a:pPr>
            <a:endParaRPr lang="bs-Latn-BA" sz="2000" dirty="0" smtClean="0"/>
          </a:p>
          <a:p>
            <a:pPr marL="109537" indent="0">
              <a:buFont typeface="Wingdings 3" pitchFamily="18" charset="2"/>
              <a:buNone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bs-Latn-B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OKVIR </a:t>
            </a: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dokumenti u Bosni i Hercegovini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Ustav Bosne i Hercegovine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Zakon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o zaštiti ličnih podataka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(“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Službeni glasnik BiH” br. 49/06, 76/11 i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89/11)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Sporazum </a:t>
            </a: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o stabilizaciji i pridruživanju između evropskih zajednica i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njihovih država članica i Bosne i Hercegovine 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  <a:defRPr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537" indent="0">
              <a:buFont typeface="Wingdings 3" pitchFamily="18" charset="2"/>
              <a:buNone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1"/>
          <p:cNvSpPr>
            <a:spLocks noGrp="1"/>
          </p:cNvSpPr>
          <p:nvPr>
            <p:ph idx="1"/>
          </p:nvPr>
        </p:nvSpPr>
        <p:spPr>
          <a:xfrm>
            <a:off x="684213" y="1711325"/>
            <a:ext cx="7704137" cy="4525963"/>
          </a:xfrm>
        </p:spPr>
        <p:txBody>
          <a:bodyPr>
            <a:normAutofit lnSpcReduction="10000"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bs-Latn-B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ZAKON O ZAŠTITI LIČNIH PODATAKA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Poglavlje I. opšte odredbe, definicije izraza 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Poglavlje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II. osnovni principi zakonite obrade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Poglavlje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III. prava nosioca podataka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Poglavlje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IV. organ za zaštitu ličnih podataka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Poglavlje </a:t>
            </a:r>
            <a:r>
              <a:rPr lang="bs-Latn-BA" sz="2400" dirty="0" err="1" smtClean="0">
                <a:latin typeface="Times New Roman" pitchFamily="18" charset="0"/>
                <a:cs typeface="Times New Roman" pitchFamily="18" charset="0"/>
              </a:rPr>
              <a:t>IV.a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 lični podaci bivših institucija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bs-Latn-BA" sz="2400" dirty="0">
                <a:latin typeface="Times New Roman" pitchFamily="18" charset="0"/>
                <a:cs typeface="Times New Roman" pitchFamily="18" charset="0"/>
              </a:rPr>
              <a:t>Poglavlje </a:t>
            </a: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V. kaznene odredbe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tabLst>
                <a:tab pos="7985125" algn="l"/>
              </a:tabLst>
              <a:defRPr/>
            </a:pPr>
            <a:endParaRPr lang="bs-Latn-B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bs-Latn-BA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ZAKON </a:t>
            </a:r>
            <a:r>
              <a:rPr lang="bs-Latn-B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 ZAŠTITI LIČNIH </a:t>
            </a:r>
            <a:r>
              <a:rPr lang="bs-Latn-B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PODATAKA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Šta je cilj Zakona o zaštiti ličnih podataka? 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Koji je obim primjene Zakona o zaštiti ličnih podataka?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bs-Latn-BA" sz="2400" dirty="0" smtClean="0">
                <a:latin typeface="Times New Roman" pitchFamily="18" charset="0"/>
                <a:cs typeface="Times New Roman" pitchFamily="18" charset="0"/>
              </a:rPr>
              <a:t>Da li postoje izuzeci od primjene Zakona o zaštiti ličnih podataka?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r>
              <a:rPr lang="bs-Latn-BA" sz="2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Značenje pojedinih izraza u Zakonu</a:t>
            </a:r>
          </a:p>
          <a:p>
            <a:pPr marL="0" indent="0" algn="just">
              <a:spcBef>
                <a:spcPts val="0"/>
              </a:spcBef>
              <a:buFont typeface="Wingdings 3" pitchFamily="18" charset="2"/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Lični podatak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Posebne kategorije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Nosilac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Obrada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Kontrolor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Obrađivač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Treća strana</a:t>
            </a:r>
          </a:p>
          <a:p>
            <a:pPr marL="0" indent="0" algn="just">
              <a:spcBef>
                <a:spcPts val="0"/>
              </a:spcBef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309939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800" dirty="0" smtClean="0">
                <a:latin typeface="Times New Roman" pitchFamily="18" charset="0"/>
                <a:cs typeface="Times New Roman" pitchFamily="18" charset="0"/>
              </a:rPr>
              <a:t>Principi obrade ličnih podataka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800" dirty="0" smtClean="0">
                <a:latin typeface="Times New Roman" pitchFamily="18" charset="0"/>
                <a:cs typeface="Times New Roman" pitchFamily="18" charset="0"/>
              </a:rPr>
              <a:t>Pravni osnov obrade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800" dirty="0" smtClean="0">
                <a:latin typeface="Times New Roman" pitchFamily="18" charset="0"/>
                <a:cs typeface="Times New Roman" pitchFamily="18" charset="0"/>
              </a:rPr>
              <a:t>Saglasnost nosioca ličnih podataka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800" dirty="0" smtClean="0">
                <a:latin typeface="Times New Roman" pitchFamily="18" charset="0"/>
                <a:cs typeface="Times New Roman" pitchFamily="18" charset="0"/>
              </a:rPr>
              <a:t>Pismena saglasnost u slučaju obrade posebne kategorije ličnih podataka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bs-Latn-BA" sz="2800" dirty="0" smtClean="0">
                <a:latin typeface="Times New Roman" pitchFamily="18" charset="0"/>
                <a:cs typeface="Times New Roman" pitchFamily="18" charset="0"/>
              </a:rPr>
              <a:t>Izuzeci od obavezne saglasnosti nosioca ličnih podataka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emplate Agencije za prezentacij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Agencije za prezentacije</Template>
  <TotalTime>3450</TotalTime>
  <Words>1540</Words>
  <Application>Microsoft Office PowerPoint</Application>
  <PresentationFormat>On-screen Show (4:3)</PresentationFormat>
  <Paragraphs>338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Template Agencije za prezentacije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samira</dc:creator>
  <cp:lastModifiedBy>Nedžmija Kukričar</cp:lastModifiedBy>
  <cp:revision>238</cp:revision>
  <cp:lastPrinted>2012-09-26T09:25:36Z</cp:lastPrinted>
  <dcterms:created xsi:type="dcterms:W3CDTF">2012-08-30T14:03:07Z</dcterms:created>
  <dcterms:modified xsi:type="dcterms:W3CDTF">2016-03-30T13:51:29Z</dcterms:modified>
</cp:coreProperties>
</file>