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6"/>
  </p:notesMasterIdLst>
  <p:handoutMasterIdLst>
    <p:handoutMasterId r:id="rId57"/>
  </p:handoutMasterIdLst>
  <p:sldIdLst>
    <p:sldId id="308" r:id="rId2"/>
    <p:sldId id="257" r:id="rId3"/>
    <p:sldId id="259" r:id="rId4"/>
    <p:sldId id="260" r:id="rId5"/>
    <p:sldId id="261" r:id="rId6"/>
    <p:sldId id="262" r:id="rId7"/>
    <p:sldId id="263" r:id="rId8"/>
    <p:sldId id="265" r:id="rId9"/>
    <p:sldId id="266" r:id="rId10"/>
    <p:sldId id="329" r:id="rId11"/>
    <p:sldId id="267" r:id="rId12"/>
    <p:sldId id="268" r:id="rId13"/>
    <p:sldId id="269" r:id="rId14"/>
    <p:sldId id="330" r:id="rId15"/>
    <p:sldId id="331" r:id="rId16"/>
    <p:sldId id="310" r:id="rId17"/>
    <p:sldId id="271" r:id="rId18"/>
    <p:sldId id="272" r:id="rId19"/>
    <p:sldId id="273" r:id="rId20"/>
    <p:sldId id="275" r:id="rId21"/>
    <p:sldId id="276" r:id="rId22"/>
    <p:sldId id="277" r:id="rId23"/>
    <p:sldId id="279" r:id="rId24"/>
    <p:sldId id="278" r:id="rId25"/>
    <p:sldId id="281" r:id="rId26"/>
    <p:sldId id="282" r:id="rId27"/>
    <p:sldId id="311" r:id="rId28"/>
    <p:sldId id="283" r:id="rId29"/>
    <p:sldId id="284" r:id="rId30"/>
    <p:sldId id="285" r:id="rId31"/>
    <p:sldId id="286" r:id="rId32"/>
    <p:sldId id="287" r:id="rId33"/>
    <p:sldId id="313" r:id="rId34"/>
    <p:sldId id="332" r:id="rId35"/>
    <p:sldId id="288" r:id="rId36"/>
    <p:sldId id="289" r:id="rId37"/>
    <p:sldId id="290" r:id="rId38"/>
    <p:sldId id="291" r:id="rId39"/>
    <p:sldId id="292" r:id="rId40"/>
    <p:sldId id="293" r:id="rId41"/>
    <p:sldId id="316" r:id="rId42"/>
    <p:sldId id="317" r:id="rId43"/>
    <p:sldId id="318" r:id="rId44"/>
    <p:sldId id="328" r:id="rId45"/>
    <p:sldId id="319" r:id="rId46"/>
    <p:sldId id="320" r:id="rId47"/>
    <p:sldId id="321" r:id="rId48"/>
    <p:sldId id="322" r:id="rId49"/>
    <p:sldId id="323" r:id="rId50"/>
    <p:sldId id="324" r:id="rId51"/>
    <p:sldId id="325" r:id="rId52"/>
    <p:sldId id="326" r:id="rId53"/>
    <p:sldId id="327" r:id="rId54"/>
    <p:sldId id="314"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0" autoAdjust="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54CD18-A193-4913-9B35-DF7815D83B68}" type="doc">
      <dgm:prSet loTypeId="urn:microsoft.com/office/officeart/2005/8/layout/radial4" loCatId="relationship" qsTypeId="urn:microsoft.com/office/officeart/2005/8/quickstyle/3d6" qsCatId="3D" csTypeId="urn:microsoft.com/office/officeart/2005/8/colors/accent0_3" csCatId="mainScheme" phldr="1"/>
      <dgm:spPr/>
      <dgm:t>
        <a:bodyPr/>
        <a:lstStyle/>
        <a:p>
          <a:endParaRPr lang="en-US"/>
        </a:p>
      </dgm:t>
    </dgm:pt>
    <dgm:pt modelId="{6EAB336E-E70F-4293-B653-9D40E5945183}">
      <dgm:prSet phldrT="[Text]" custT="1"/>
      <dgm:spPr/>
      <dgm:t>
        <a:bodyPr/>
        <a:lstStyle/>
        <a:p>
          <a:r>
            <a:rPr lang="bs-Latn-BA" sz="1900" b="1" spc="-300" smtClean="0">
              <a:latin typeface="Bookman Old Style" pitchFamily="18" charset="0"/>
            </a:rPr>
            <a:t>NADLEŽNOST</a:t>
          </a:r>
          <a:r>
            <a:rPr lang="bs-Latn-BA" sz="2000" b="1" spc="-300" smtClean="0">
              <a:latin typeface="Bookman Old Style" pitchFamily="18" charset="0"/>
            </a:rPr>
            <a:t> </a:t>
          </a:r>
          <a:endParaRPr lang="en-US" sz="2000" b="1" spc="-300" dirty="0">
            <a:latin typeface="Bookman Old Style" pitchFamily="18" charset="0"/>
          </a:endParaRPr>
        </a:p>
      </dgm:t>
    </dgm:pt>
    <dgm:pt modelId="{2DC7B44A-D1FE-42D2-8A54-5592F0ACC466}" type="parTrans" cxnId="{853FE694-C1D7-4E39-BD9A-CE747EEDC66F}">
      <dgm:prSet/>
      <dgm:spPr/>
      <dgm:t>
        <a:bodyPr/>
        <a:lstStyle/>
        <a:p>
          <a:endParaRPr lang="en-US"/>
        </a:p>
      </dgm:t>
    </dgm:pt>
    <dgm:pt modelId="{D1A6E09D-1D67-4103-A802-D697ED9A90C1}" type="sibTrans" cxnId="{853FE694-C1D7-4E39-BD9A-CE747EEDC66F}">
      <dgm:prSet/>
      <dgm:spPr/>
      <dgm:t>
        <a:bodyPr/>
        <a:lstStyle/>
        <a:p>
          <a:endParaRPr lang="en-US"/>
        </a:p>
      </dgm:t>
    </dgm:pt>
    <dgm:pt modelId="{8053FEF7-DD73-4BDE-AA59-94D83A94B757}">
      <dgm:prSet phldrT="[Text]" custT="1"/>
      <dgm:spPr/>
      <dgm:t>
        <a:bodyPr/>
        <a:lstStyle/>
        <a:p>
          <a:r>
            <a:rPr lang="bs-Latn-BA" sz="1800" b="1" cap="all" spc="-300" baseline="0" dirty="0" smtClean="0">
              <a:latin typeface="Bookman Old Style" pitchFamily="18" charset="0"/>
            </a:rPr>
            <a:t> Stranke s diplomatskim imunitetom</a:t>
          </a:r>
          <a:endParaRPr lang="en-US" sz="1800" b="1" cap="all" spc="-300" baseline="0" dirty="0">
            <a:latin typeface="Bookman Old Style" pitchFamily="18" charset="0"/>
          </a:endParaRPr>
        </a:p>
      </dgm:t>
    </dgm:pt>
    <dgm:pt modelId="{1F7DB33E-11C6-4865-A756-3E6A26BA11C1}" type="parTrans" cxnId="{B549896A-1599-4D65-94C8-2DCEE5B2B585}">
      <dgm:prSet/>
      <dgm:spPr/>
      <dgm:t>
        <a:bodyPr/>
        <a:lstStyle/>
        <a:p>
          <a:endParaRPr lang="en-US"/>
        </a:p>
      </dgm:t>
    </dgm:pt>
    <dgm:pt modelId="{72807661-0EF4-4750-8094-04008D41B476}" type="sibTrans" cxnId="{B549896A-1599-4D65-94C8-2DCEE5B2B585}">
      <dgm:prSet/>
      <dgm:spPr/>
      <dgm:t>
        <a:bodyPr/>
        <a:lstStyle/>
        <a:p>
          <a:endParaRPr lang="en-US"/>
        </a:p>
      </dgm:t>
    </dgm:pt>
    <dgm:pt modelId="{FF71A547-7BD2-451A-8194-118147962589}">
      <dgm:prSet phldrT="[Text]" custT="1"/>
      <dgm:spPr/>
      <dgm:t>
        <a:bodyPr/>
        <a:lstStyle/>
        <a:p>
          <a:r>
            <a:rPr lang="bs-Latn-BA" sz="2000" spc="-300" smtClean="0">
              <a:latin typeface="Bookman Old Style" pitchFamily="18" charset="0"/>
            </a:rPr>
            <a:t>STVARNA NADLEŽNOST</a:t>
          </a:r>
          <a:endParaRPr lang="en-US" sz="2000" spc="-300" dirty="0">
            <a:latin typeface="Bookman Old Style" pitchFamily="18" charset="0"/>
          </a:endParaRPr>
        </a:p>
      </dgm:t>
    </dgm:pt>
    <dgm:pt modelId="{6E22F6AB-E1EE-4966-8C03-1674CAE03F3D}" type="parTrans" cxnId="{2E7545A1-FAC4-488D-8BAC-5DFD1C4E133A}">
      <dgm:prSet/>
      <dgm:spPr/>
      <dgm:t>
        <a:bodyPr/>
        <a:lstStyle/>
        <a:p>
          <a:endParaRPr lang="en-US"/>
        </a:p>
      </dgm:t>
    </dgm:pt>
    <dgm:pt modelId="{9BB59BE6-E5A8-4C8B-9EFB-76623818FA9B}" type="sibTrans" cxnId="{2E7545A1-FAC4-488D-8BAC-5DFD1C4E133A}">
      <dgm:prSet/>
      <dgm:spPr/>
      <dgm:t>
        <a:bodyPr/>
        <a:lstStyle/>
        <a:p>
          <a:endParaRPr lang="en-US"/>
        </a:p>
      </dgm:t>
    </dgm:pt>
    <dgm:pt modelId="{F2CF496E-875D-4321-843A-148ADE8B5A02}">
      <dgm:prSet phldrT="[Text]"/>
      <dgm:spPr/>
      <dgm:t>
        <a:bodyPr/>
        <a:lstStyle/>
        <a:p>
          <a:r>
            <a:rPr lang="bs-Latn-BA" b="1" spc="-150" smtClean="0">
              <a:latin typeface="Bookman Old Style" pitchFamily="18" charset="0"/>
            </a:rPr>
            <a:t>MJESNA NADLEŽNOST</a:t>
          </a:r>
          <a:endParaRPr lang="en-US" b="1" spc="-150" dirty="0">
            <a:latin typeface="Bookman Old Style" pitchFamily="18" charset="0"/>
          </a:endParaRPr>
        </a:p>
      </dgm:t>
    </dgm:pt>
    <dgm:pt modelId="{BC5E221D-5253-455F-A88F-9E8FCE6A7CF1}" type="parTrans" cxnId="{7901978B-055F-41DC-8E5D-BA372E30CA8A}">
      <dgm:prSet/>
      <dgm:spPr/>
      <dgm:t>
        <a:bodyPr/>
        <a:lstStyle/>
        <a:p>
          <a:endParaRPr lang="en-US"/>
        </a:p>
      </dgm:t>
    </dgm:pt>
    <dgm:pt modelId="{45308BFF-3382-4BB5-B568-AE5770B40FEB}" type="sibTrans" cxnId="{7901978B-055F-41DC-8E5D-BA372E30CA8A}">
      <dgm:prSet/>
      <dgm:spPr/>
      <dgm:t>
        <a:bodyPr/>
        <a:lstStyle/>
        <a:p>
          <a:endParaRPr lang="en-US"/>
        </a:p>
      </dgm:t>
    </dgm:pt>
    <dgm:pt modelId="{F61EBF6C-216B-4D11-8D29-FF60B0A0AB9B}" type="pres">
      <dgm:prSet presAssocID="{0154CD18-A193-4913-9B35-DF7815D83B68}" presName="cycle" presStyleCnt="0">
        <dgm:presLayoutVars>
          <dgm:chMax val="1"/>
          <dgm:dir/>
          <dgm:animLvl val="ctr"/>
          <dgm:resizeHandles val="exact"/>
        </dgm:presLayoutVars>
      </dgm:prSet>
      <dgm:spPr/>
      <dgm:t>
        <a:bodyPr/>
        <a:lstStyle/>
        <a:p>
          <a:endParaRPr lang="en-US"/>
        </a:p>
      </dgm:t>
    </dgm:pt>
    <dgm:pt modelId="{301826A2-3CE9-48EB-84F7-58B5ED922941}" type="pres">
      <dgm:prSet presAssocID="{6EAB336E-E70F-4293-B653-9D40E5945183}" presName="centerShape" presStyleLbl="node0" presStyleIdx="0" presStyleCnt="1"/>
      <dgm:spPr/>
      <dgm:t>
        <a:bodyPr/>
        <a:lstStyle/>
        <a:p>
          <a:endParaRPr lang="en-US"/>
        </a:p>
      </dgm:t>
    </dgm:pt>
    <dgm:pt modelId="{7BDAA4E5-E2A0-4AC3-BFA9-9D912C450361}" type="pres">
      <dgm:prSet presAssocID="{1F7DB33E-11C6-4865-A756-3E6A26BA11C1}" presName="parTrans" presStyleLbl="bgSibTrans2D1" presStyleIdx="0" presStyleCnt="3"/>
      <dgm:spPr/>
      <dgm:t>
        <a:bodyPr/>
        <a:lstStyle/>
        <a:p>
          <a:endParaRPr lang="en-US"/>
        </a:p>
      </dgm:t>
    </dgm:pt>
    <dgm:pt modelId="{9AED291C-A5DF-4438-8DE4-0864294EA510}" type="pres">
      <dgm:prSet presAssocID="{8053FEF7-DD73-4BDE-AA59-94D83A94B757}" presName="node" presStyleLbl="node1" presStyleIdx="0" presStyleCnt="3">
        <dgm:presLayoutVars>
          <dgm:bulletEnabled val="1"/>
        </dgm:presLayoutVars>
      </dgm:prSet>
      <dgm:spPr/>
      <dgm:t>
        <a:bodyPr/>
        <a:lstStyle/>
        <a:p>
          <a:endParaRPr lang="en-US"/>
        </a:p>
      </dgm:t>
    </dgm:pt>
    <dgm:pt modelId="{29E8B702-7E47-4D81-B0A1-8FEF8B1B2BA7}" type="pres">
      <dgm:prSet presAssocID="{6E22F6AB-E1EE-4966-8C03-1674CAE03F3D}" presName="parTrans" presStyleLbl="bgSibTrans2D1" presStyleIdx="1" presStyleCnt="3"/>
      <dgm:spPr/>
      <dgm:t>
        <a:bodyPr/>
        <a:lstStyle/>
        <a:p>
          <a:endParaRPr lang="en-US"/>
        </a:p>
      </dgm:t>
    </dgm:pt>
    <dgm:pt modelId="{D54672A3-C6CC-4713-9374-5E838E929E80}" type="pres">
      <dgm:prSet presAssocID="{FF71A547-7BD2-451A-8194-118147962589}" presName="node" presStyleLbl="node1" presStyleIdx="1" presStyleCnt="3">
        <dgm:presLayoutVars>
          <dgm:bulletEnabled val="1"/>
        </dgm:presLayoutVars>
      </dgm:prSet>
      <dgm:spPr/>
      <dgm:t>
        <a:bodyPr/>
        <a:lstStyle/>
        <a:p>
          <a:endParaRPr lang="en-US"/>
        </a:p>
      </dgm:t>
    </dgm:pt>
    <dgm:pt modelId="{EFC59D71-B50D-43B7-AD56-DBA26083674A}" type="pres">
      <dgm:prSet presAssocID="{BC5E221D-5253-455F-A88F-9E8FCE6A7CF1}" presName="parTrans" presStyleLbl="bgSibTrans2D1" presStyleIdx="2" presStyleCnt="3"/>
      <dgm:spPr/>
      <dgm:t>
        <a:bodyPr/>
        <a:lstStyle/>
        <a:p>
          <a:endParaRPr lang="en-US"/>
        </a:p>
      </dgm:t>
    </dgm:pt>
    <dgm:pt modelId="{2362F40F-8BD0-401B-8CA2-E9A54AF7C6C7}" type="pres">
      <dgm:prSet presAssocID="{F2CF496E-875D-4321-843A-148ADE8B5A02}" presName="node" presStyleLbl="node1" presStyleIdx="2" presStyleCnt="3">
        <dgm:presLayoutVars>
          <dgm:bulletEnabled val="1"/>
        </dgm:presLayoutVars>
      </dgm:prSet>
      <dgm:spPr/>
      <dgm:t>
        <a:bodyPr/>
        <a:lstStyle/>
        <a:p>
          <a:endParaRPr lang="en-US"/>
        </a:p>
      </dgm:t>
    </dgm:pt>
  </dgm:ptLst>
  <dgm:cxnLst>
    <dgm:cxn modelId="{06112640-CD93-4FB0-B8C8-9655D5A3C97A}" type="presOf" srcId="{6EAB336E-E70F-4293-B653-9D40E5945183}" destId="{301826A2-3CE9-48EB-84F7-58B5ED922941}" srcOrd="0" destOrd="0" presId="urn:microsoft.com/office/officeart/2005/8/layout/radial4"/>
    <dgm:cxn modelId="{B549896A-1599-4D65-94C8-2DCEE5B2B585}" srcId="{6EAB336E-E70F-4293-B653-9D40E5945183}" destId="{8053FEF7-DD73-4BDE-AA59-94D83A94B757}" srcOrd="0" destOrd="0" parTransId="{1F7DB33E-11C6-4865-A756-3E6A26BA11C1}" sibTransId="{72807661-0EF4-4750-8094-04008D41B476}"/>
    <dgm:cxn modelId="{9923A7B5-E0C3-4918-86C1-49E36D8200F9}" type="presOf" srcId="{BC5E221D-5253-455F-A88F-9E8FCE6A7CF1}" destId="{EFC59D71-B50D-43B7-AD56-DBA26083674A}" srcOrd="0" destOrd="0" presId="urn:microsoft.com/office/officeart/2005/8/layout/radial4"/>
    <dgm:cxn modelId="{DBDAA18B-A3FF-4C98-AE1F-269FEF1AEF71}" type="presOf" srcId="{1F7DB33E-11C6-4865-A756-3E6A26BA11C1}" destId="{7BDAA4E5-E2A0-4AC3-BFA9-9D912C450361}" srcOrd="0" destOrd="0" presId="urn:microsoft.com/office/officeart/2005/8/layout/radial4"/>
    <dgm:cxn modelId="{E2A3AD0C-F561-4024-ACF1-A79A1E815C7A}" type="presOf" srcId="{0154CD18-A193-4913-9B35-DF7815D83B68}" destId="{F61EBF6C-216B-4D11-8D29-FF60B0A0AB9B}" srcOrd="0" destOrd="0" presId="urn:microsoft.com/office/officeart/2005/8/layout/radial4"/>
    <dgm:cxn modelId="{0441EC5C-9314-4378-9AD8-4E1230B32BA6}" type="presOf" srcId="{FF71A547-7BD2-451A-8194-118147962589}" destId="{D54672A3-C6CC-4713-9374-5E838E929E80}" srcOrd="0" destOrd="0" presId="urn:microsoft.com/office/officeart/2005/8/layout/radial4"/>
    <dgm:cxn modelId="{6868E14D-2CE6-4828-B47A-36CB0CDBC314}" type="presOf" srcId="{6E22F6AB-E1EE-4966-8C03-1674CAE03F3D}" destId="{29E8B702-7E47-4D81-B0A1-8FEF8B1B2BA7}" srcOrd="0" destOrd="0" presId="urn:microsoft.com/office/officeart/2005/8/layout/radial4"/>
    <dgm:cxn modelId="{7F240204-6069-410B-AB6C-C3B6D082C44E}" type="presOf" srcId="{8053FEF7-DD73-4BDE-AA59-94D83A94B757}" destId="{9AED291C-A5DF-4438-8DE4-0864294EA510}" srcOrd="0" destOrd="0" presId="urn:microsoft.com/office/officeart/2005/8/layout/radial4"/>
    <dgm:cxn modelId="{7901978B-055F-41DC-8E5D-BA372E30CA8A}" srcId="{6EAB336E-E70F-4293-B653-9D40E5945183}" destId="{F2CF496E-875D-4321-843A-148ADE8B5A02}" srcOrd="2" destOrd="0" parTransId="{BC5E221D-5253-455F-A88F-9E8FCE6A7CF1}" sibTransId="{45308BFF-3382-4BB5-B568-AE5770B40FEB}"/>
    <dgm:cxn modelId="{06FF512A-CEB0-4BD9-8E38-9BB0FAE05F37}" type="presOf" srcId="{F2CF496E-875D-4321-843A-148ADE8B5A02}" destId="{2362F40F-8BD0-401B-8CA2-E9A54AF7C6C7}" srcOrd="0" destOrd="0" presId="urn:microsoft.com/office/officeart/2005/8/layout/radial4"/>
    <dgm:cxn modelId="{2E7545A1-FAC4-488D-8BAC-5DFD1C4E133A}" srcId="{6EAB336E-E70F-4293-B653-9D40E5945183}" destId="{FF71A547-7BD2-451A-8194-118147962589}" srcOrd="1" destOrd="0" parTransId="{6E22F6AB-E1EE-4966-8C03-1674CAE03F3D}" sibTransId="{9BB59BE6-E5A8-4C8B-9EFB-76623818FA9B}"/>
    <dgm:cxn modelId="{853FE694-C1D7-4E39-BD9A-CE747EEDC66F}" srcId="{0154CD18-A193-4913-9B35-DF7815D83B68}" destId="{6EAB336E-E70F-4293-B653-9D40E5945183}" srcOrd="0" destOrd="0" parTransId="{2DC7B44A-D1FE-42D2-8A54-5592F0ACC466}" sibTransId="{D1A6E09D-1D67-4103-A802-D697ED9A90C1}"/>
    <dgm:cxn modelId="{B95448BE-CD5B-4FDE-AFDB-2A65C3886EC8}" type="presParOf" srcId="{F61EBF6C-216B-4D11-8D29-FF60B0A0AB9B}" destId="{301826A2-3CE9-48EB-84F7-58B5ED922941}" srcOrd="0" destOrd="0" presId="urn:microsoft.com/office/officeart/2005/8/layout/radial4"/>
    <dgm:cxn modelId="{F5826998-D9CA-4921-A13F-887B6364B388}" type="presParOf" srcId="{F61EBF6C-216B-4D11-8D29-FF60B0A0AB9B}" destId="{7BDAA4E5-E2A0-4AC3-BFA9-9D912C450361}" srcOrd="1" destOrd="0" presId="urn:microsoft.com/office/officeart/2005/8/layout/radial4"/>
    <dgm:cxn modelId="{0CBA1ECE-8DDD-47D6-9818-B4F58CEFBDF3}" type="presParOf" srcId="{F61EBF6C-216B-4D11-8D29-FF60B0A0AB9B}" destId="{9AED291C-A5DF-4438-8DE4-0864294EA510}" srcOrd="2" destOrd="0" presId="urn:microsoft.com/office/officeart/2005/8/layout/radial4"/>
    <dgm:cxn modelId="{5323C5FE-838D-4ADF-94A6-B85102351F4B}" type="presParOf" srcId="{F61EBF6C-216B-4D11-8D29-FF60B0A0AB9B}" destId="{29E8B702-7E47-4D81-B0A1-8FEF8B1B2BA7}" srcOrd="3" destOrd="0" presId="urn:microsoft.com/office/officeart/2005/8/layout/radial4"/>
    <dgm:cxn modelId="{6AF083A8-A630-4CF5-B7AA-E6A666D68747}" type="presParOf" srcId="{F61EBF6C-216B-4D11-8D29-FF60B0A0AB9B}" destId="{D54672A3-C6CC-4713-9374-5E838E929E80}" srcOrd="4" destOrd="0" presId="urn:microsoft.com/office/officeart/2005/8/layout/radial4"/>
    <dgm:cxn modelId="{9F779C1F-F790-4270-8137-44D1ADC718EF}" type="presParOf" srcId="{F61EBF6C-216B-4D11-8D29-FF60B0A0AB9B}" destId="{EFC59D71-B50D-43B7-AD56-DBA26083674A}" srcOrd="5" destOrd="0" presId="urn:microsoft.com/office/officeart/2005/8/layout/radial4"/>
    <dgm:cxn modelId="{D6B9C84B-6B0F-4B9D-AE1E-4119127C2C96}" type="presParOf" srcId="{F61EBF6C-216B-4D11-8D29-FF60B0A0AB9B}" destId="{2362F40F-8BD0-401B-8CA2-E9A54AF7C6C7}"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0517094-9191-4471-B957-95A987A29E44}" type="doc">
      <dgm:prSet loTypeId="urn:microsoft.com/office/officeart/2005/8/layout/arrow5" loCatId="relationship" qsTypeId="urn:microsoft.com/office/officeart/2005/8/quickstyle/3d9" qsCatId="3D" csTypeId="urn:microsoft.com/office/officeart/2005/8/colors/accent2_4" csCatId="accent2" phldr="1"/>
      <dgm:spPr/>
      <dgm:t>
        <a:bodyPr/>
        <a:lstStyle/>
        <a:p>
          <a:endParaRPr lang="en-US"/>
        </a:p>
      </dgm:t>
    </dgm:pt>
    <dgm:pt modelId="{FCCF6541-6AB3-4DC7-BCA8-72BCDE64FE10}">
      <dgm:prSet phldrT="[Text]"/>
      <dgm:spPr/>
      <dgm:t>
        <a:bodyPr/>
        <a:lstStyle/>
        <a:p>
          <a:r>
            <a:rPr lang="bs-Latn-BA" b="1" smtClean="0">
              <a:latin typeface="Bookman Old Style" pitchFamily="18" charset="0"/>
            </a:rPr>
            <a:t>OPĆI DIO ZAPISNIKA</a:t>
          </a:r>
          <a:endParaRPr lang="en-US" b="1" dirty="0">
            <a:latin typeface="Bookman Old Style" pitchFamily="18" charset="0"/>
          </a:endParaRPr>
        </a:p>
      </dgm:t>
    </dgm:pt>
    <dgm:pt modelId="{021D1FCB-177F-49EF-9031-F958D33A8932}" type="parTrans" cxnId="{43659C10-DDEB-44A8-BC2A-F8D88A4387A1}">
      <dgm:prSet/>
      <dgm:spPr/>
      <dgm:t>
        <a:bodyPr/>
        <a:lstStyle/>
        <a:p>
          <a:endParaRPr lang="en-US"/>
        </a:p>
      </dgm:t>
    </dgm:pt>
    <dgm:pt modelId="{ED84F119-3491-46B5-B242-371F9F74A3F6}" type="sibTrans" cxnId="{43659C10-DDEB-44A8-BC2A-F8D88A4387A1}">
      <dgm:prSet/>
      <dgm:spPr/>
      <dgm:t>
        <a:bodyPr/>
        <a:lstStyle/>
        <a:p>
          <a:endParaRPr lang="en-US"/>
        </a:p>
      </dgm:t>
    </dgm:pt>
    <dgm:pt modelId="{4043D1C9-3993-4040-85C9-F3D57FBF33EC}">
      <dgm:prSet phldrT="[Text]"/>
      <dgm:spPr/>
      <dgm:t>
        <a:bodyPr/>
        <a:lstStyle/>
        <a:p>
          <a:r>
            <a:rPr lang="bs-Latn-BA" b="1" smtClean="0">
              <a:latin typeface="Bookman Old Style" pitchFamily="18" charset="0"/>
            </a:rPr>
            <a:t>POSEBNI DIO ZAPISNIKA</a:t>
          </a:r>
          <a:endParaRPr lang="en-US" b="1" dirty="0">
            <a:latin typeface="Bookman Old Style" pitchFamily="18" charset="0"/>
          </a:endParaRPr>
        </a:p>
      </dgm:t>
    </dgm:pt>
    <dgm:pt modelId="{F957DF53-FAA5-4C84-8949-6089CC744380}" type="parTrans" cxnId="{C84ED6D3-E965-4A0A-97FA-2FC02491DF3A}">
      <dgm:prSet/>
      <dgm:spPr/>
      <dgm:t>
        <a:bodyPr/>
        <a:lstStyle/>
        <a:p>
          <a:endParaRPr lang="en-US"/>
        </a:p>
      </dgm:t>
    </dgm:pt>
    <dgm:pt modelId="{3A6967E8-F342-493B-A668-13CA1A94D2A7}" type="sibTrans" cxnId="{C84ED6D3-E965-4A0A-97FA-2FC02491DF3A}">
      <dgm:prSet/>
      <dgm:spPr/>
      <dgm:t>
        <a:bodyPr/>
        <a:lstStyle/>
        <a:p>
          <a:endParaRPr lang="en-US"/>
        </a:p>
      </dgm:t>
    </dgm:pt>
    <dgm:pt modelId="{14E8F5E1-B525-46F9-BF51-E73155528499}" type="pres">
      <dgm:prSet presAssocID="{D0517094-9191-4471-B957-95A987A29E44}" presName="diagram" presStyleCnt="0">
        <dgm:presLayoutVars>
          <dgm:dir/>
          <dgm:resizeHandles val="exact"/>
        </dgm:presLayoutVars>
      </dgm:prSet>
      <dgm:spPr/>
      <dgm:t>
        <a:bodyPr/>
        <a:lstStyle/>
        <a:p>
          <a:endParaRPr lang="bs-Latn-BA"/>
        </a:p>
      </dgm:t>
    </dgm:pt>
    <dgm:pt modelId="{5CF95D44-56EA-4436-B8B9-81C689993713}" type="pres">
      <dgm:prSet presAssocID="{FCCF6541-6AB3-4DC7-BCA8-72BCDE64FE10}" presName="arrow" presStyleLbl="node1" presStyleIdx="0" presStyleCnt="2">
        <dgm:presLayoutVars>
          <dgm:bulletEnabled val="1"/>
        </dgm:presLayoutVars>
      </dgm:prSet>
      <dgm:spPr/>
      <dgm:t>
        <a:bodyPr/>
        <a:lstStyle/>
        <a:p>
          <a:endParaRPr lang="bs-Latn-BA"/>
        </a:p>
      </dgm:t>
    </dgm:pt>
    <dgm:pt modelId="{9661CAB7-CC74-49AC-8619-BE16470A972B}" type="pres">
      <dgm:prSet presAssocID="{4043D1C9-3993-4040-85C9-F3D57FBF33EC}" presName="arrow" presStyleLbl="node1" presStyleIdx="1" presStyleCnt="2">
        <dgm:presLayoutVars>
          <dgm:bulletEnabled val="1"/>
        </dgm:presLayoutVars>
      </dgm:prSet>
      <dgm:spPr/>
      <dgm:t>
        <a:bodyPr/>
        <a:lstStyle/>
        <a:p>
          <a:endParaRPr lang="bs-Latn-BA"/>
        </a:p>
      </dgm:t>
    </dgm:pt>
  </dgm:ptLst>
  <dgm:cxnLst>
    <dgm:cxn modelId="{575D1F80-1FE1-4974-8B47-376497BD71B3}" type="presOf" srcId="{4043D1C9-3993-4040-85C9-F3D57FBF33EC}" destId="{9661CAB7-CC74-49AC-8619-BE16470A972B}" srcOrd="0" destOrd="0" presId="urn:microsoft.com/office/officeart/2005/8/layout/arrow5"/>
    <dgm:cxn modelId="{C84ED6D3-E965-4A0A-97FA-2FC02491DF3A}" srcId="{D0517094-9191-4471-B957-95A987A29E44}" destId="{4043D1C9-3993-4040-85C9-F3D57FBF33EC}" srcOrd="1" destOrd="0" parTransId="{F957DF53-FAA5-4C84-8949-6089CC744380}" sibTransId="{3A6967E8-F342-493B-A668-13CA1A94D2A7}"/>
    <dgm:cxn modelId="{805BE96F-623E-47D8-9E2A-6E33B865CC5A}" type="presOf" srcId="{FCCF6541-6AB3-4DC7-BCA8-72BCDE64FE10}" destId="{5CF95D44-56EA-4436-B8B9-81C689993713}" srcOrd="0" destOrd="0" presId="urn:microsoft.com/office/officeart/2005/8/layout/arrow5"/>
    <dgm:cxn modelId="{6E1C6237-31CC-4A99-B97A-BEE880EC7021}" type="presOf" srcId="{D0517094-9191-4471-B957-95A987A29E44}" destId="{14E8F5E1-B525-46F9-BF51-E73155528499}" srcOrd="0" destOrd="0" presId="urn:microsoft.com/office/officeart/2005/8/layout/arrow5"/>
    <dgm:cxn modelId="{43659C10-DDEB-44A8-BC2A-F8D88A4387A1}" srcId="{D0517094-9191-4471-B957-95A987A29E44}" destId="{FCCF6541-6AB3-4DC7-BCA8-72BCDE64FE10}" srcOrd="0" destOrd="0" parTransId="{021D1FCB-177F-49EF-9031-F958D33A8932}" sibTransId="{ED84F119-3491-46B5-B242-371F9F74A3F6}"/>
    <dgm:cxn modelId="{5FB8159B-B91D-4E6F-B89E-448FEC00313E}" type="presParOf" srcId="{14E8F5E1-B525-46F9-BF51-E73155528499}" destId="{5CF95D44-56EA-4436-B8B9-81C689993713}" srcOrd="0" destOrd="0" presId="urn:microsoft.com/office/officeart/2005/8/layout/arrow5"/>
    <dgm:cxn modelId="{7EA4D123-7163-40A2-B347-2CE77DD9F4C0}" type="presParOf" srcId="{14E8F5E1-B525-46F9-BF51-E73155528499}" destId="{9661CAB7-CC74-49AC-8619-BE16470A972B}"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A2A2398-AABE-4116-B697-E06F33A129CA}"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bs-Latn-BA"/>
        </a:p>
      </dgm:t>
    </dgm:pt>
    <dgm:pt modelId="{FE8A6E09-F38D-4FB2-89AC-40CCDED0D794}">
      <dgm:prSet phldrT="[Text]" custT="1"/>
      <dgm:spPr/>
      <dgm:t>
        <a:bodyPr/>
        <a:lstStyle/>
        <a:p>
          <a:pPr algn="just"/>
          <a:r>
            <a:rPr lang="bs-Latn-BA" sz="2000" dirty="0" smtClean="0"/>
            <a:t>Stranke imaju pravo razgledati spise ili fotokopiraju potrebne spisepredmeta i o svom trošku prepisati potrebne spise, a organ je obavezan to omogućuti. Spisi se razgledaju i prepisuju ili </a:t>
          </a:r>
          <a:r>
            <a:rPr lang="pl-PL" sz="2000" dirty="0" smtClean="0"/>
            <a:t>fotokopiraju pod nadzorom određene službene osobe. </a:t>
          </a:r>
          <a:endParaRPr lang="bs-Latn-BA" sz="2000" dirty="0"/>
        </a:p>
      </dgm:t>
    </dgm:pt>
    <dgm:pt modelId="{39BB226E-D2F9-4903-87C2-FBAAD95C3B76}" type="parTrans" cxnId="{22B1FAEB-E609-49A4-B1CC-61E35BD0DF81}">
      <dgm:prSet/>
      <dgm:spPr/>
      <dgm:t>
        <a:bodyPr/>
        <a:lstStyle/>
        <a:p>
          <a:endParaRPr lang="bs-Latn-BA"/>
        </a:p>
      </dgm:t>
    </dgm:pt>
    <dgm:pt modelId="{098E8BAE-B845-4971-9BE9-A87709956D7A}" type="sibTrans" cxnId="{22B1FAEB-E609-49A4-B1CC-61E35BD0DF81}">
      <dgm:prSet/>
      <dgm:spPr/>
      <dgm:t>
        <a:bodyPr/>
        <a:lstStyle/>
        <a:p>
          <a:endParaRPr lang="bs-Latn-BA"/>
        </a:p>
      </dgm:t>
    </dgm:pt>
    <dgm:pt modelId="{D71F310F-0559-40DE-BC02-3D68E27D77E5}">
      <dgm:prSet phldrT="[Text]" custT="1"/>
      <dgm:spPr/>
      <dgm:t>
        <a:bodyPr/>
        <a:lstStyle/>
        <a:p>
          <a:r>
            <a:rPr lang="bs-Latn-BA" sz="2000" dirty="0" smtClean="0"/>
            <a:t>Pravo da razgleda spise i da o svom trošku prepiše ili fotokopira pojedine spise ima i svaka druga </a:t>
          </a:r>
          <a:r>
            <a:rPr lang="pl-PL" sz="2000" dirty="0" smtClean="0"/>
            <a:t>osoba koja učini vjerovatnim svoj pravni interes za to.</a:t>
          </a:r>
          <a:endParaRPr lang="bs-Latn-BA" sz="2000" dirty="0"/>
        </a:p>
      </dgm:t>
    </dgm:pt>
    <dgm:pt modelId="{31B83041-43FD-4E9F-98F4-D26FD3AA9147}" type="parTrans" cxnId="{7E094313-8ECE-4060-8045-5F9AA65FF8C1}">
      <dgm:prSet/>
      <dgm:spPr/>
      <dgm:t>
        <a:bodyPr/>
        <a:lstStyle/>
        <a:p>
          <a:endParaRPr lang="bs-Latn-BA"/>
        </a:p>
      </dgm:t>
    </dgm:pt>
    <dgm:pt modelId="{9489EFD2-22FB-4FDA-B9A6-A61D993B7D1F}" type="sibTrans" cxnId="{7E094313-8ECE-4060-8045-5F9AA65FF8C1}">
      <dgm:prSet/>
      <dgm:spPr/>
      <dgm:t>
        <a:bodyPr/>
        <a:lstStyle/>
        <a:p>
          <a:endParaRPr lang="bs-Latn-BA"/>
        </a:p>
      </dgm:t>
    </dgm:pt>
    <dgm:pt modelId="{3335FEDE-FA4E-48FE-8716-C5562A7A8DCA}">
      <dgm:prSet phldrT="[Text]" custT="1"/>
      <dgm:spPr/>
      <dgm:t>
        <a:bodyPr/>
        <a:lstStyle/>
        <a:p>
          <a:r>
            <a:rPr lang="bs-Latn-BA" sz="2000" dirty="0" smtClean="0"/>
            <a:t>Ako se spis predmeta vodi u elektronskoj formi, organ je dužan osigurati tehničke uslove za njegovo razgledanje. Organ može osigurati dostupnost elektronskim dokumentima na internetu, ako </a:t>
          </a:r>
          <a:r>
            <a:rPr lang="it-IT" sz="2000" dirty="0" smtClean="0"/>
            <a:t>su osigurani uslovi za zaštitu privatnosti stranke</a:t>
          </a:r>
          <a:endParaRPr lang="bs-Latn-BA" sz="2000" dirty="0"/>
        </a:p>
      </dgm:t>
    </dgm:pt>
    <dgm:pt modelId="{97495051-4B6B-4D1D-8A9F-585F4ABE6531}" type="parTrans" cxnId="{6D637171-E82D-420E-85A9-645929160E56}">
      <dgm:prSet/>
      <dgm:spPr/>
      <dgm:t>
        <a:bodyPr/>
        <a:lstStyle/>
        <a:p>
          <a:endParaRPr lang="bs-Latn-BA"/>
        </a:p>
      </dgm:t>
    </dgm:pt>
    <dgm:pt modelId="{71F7524E-6684-489A-9EE9-21437AC19904}" type="sibTrans" cxnId="{6D637171-E82D-420E-85A9-645929160E56}">
      <dgm:prSet/>
      <dgm:spPr/>
      <dgm:t>
        <a:bodyPr/>
        <a:lstStyle/>
        <a:p>
          <a:endParaRPr lang="bs-Latn-BA"/>
        </a:p>
      </dgm:t>
    </dgm:pt>
    <dgm:pt modelId="{6E2510F8-E2A1-4AD2-BA62-E8D2AF7CE406}" type="pres">
      <dgm:prSet presAssocID="{AA2A2398-AABE-4116-B697-E06F33A129CA}" presName="linear" presStyleCnt="0">
        <dgm:presLayoutVars>
          <dgm:dir/>
          <dgm:animLvl val="lvl"/>
          <dgm:resizeHandles val="exact"/>
        </dgm:presLayoutVars>
      </dgm:prSet>
      <dgm:spPr/>
      <dgm:t>
        <a:bodyPr/>
        <a:lstStyle/>
        <a:p>
          <a:endParaRPr lang="bs-Latn-BA"/>
        </a:p>
      </dgm:t>
    </dgm:pt>
    <dgm:pt modelId="{0406C5BF-3557-4E29-9E1A-844B7FECF46D}" type="pres">
      <dgm:prSet presAssocID="{FE8A6E09-F38D-4FB2-89AC-40CCDED0D794}" presName="parentLin" presStyleCnt="0"/>
      <dgm:spPr/>
    </dgm:pt>
    <dgm:pt modelId="{2FE58D38-41CB-4B31-8108-473AFBFD678B}" type="pres">
      <dgm:prSet presAssocID="{FE8A6E09-F38D-4FB2-89AC-40CCDED0D794}" presName="parentLeftMargin" presStyleLbl="node1" presStyleIdx="0" presStyleCnt="3"/>
      <dgm:spPr/>
      <dgm:t>
        <a:bodyPr/>
        <a:lstStyle/>
        <a:p>
          <a:endParaRPr lang="bs-Latn-BA"/>
        </a:p>
      </dgm:t>
    </dgm:pt>
    <dgm:pt modelId="{3FB3F723-CD93-4776-A2E0-39F5E96EE6BA}" type="pres">
      <dgm:prSet presAssocID="{FE8A6E09-F38D-4FB2-89AC-40CCDED0D794}" presName="parentText" presStyleLbl="node1" presStyleIdx="0" presStyleCnt="3" custScaleX="142997" custScaleY="74263">
        <dgm:presLayoutVars>
          <dgm:chMax val="0"/>
          <dgm:bulletEnabled val="1"/>
        </dgm:presLayoutVars>
      </dgm:prSet>
      <dgm:spPr/>
      <dgm:t>
        <a:bodyPr/>
        <a:lstStyle/>
        <a:p>
          <a:endParaRPr lang="bs-Latn-BA"/>
        </a:p>
      </dgm:t>
    </dgm:pt>
    <dgm:pt modelId="{9EF5DB61-A54D-459E-B83F-7BAB4A38F930}" type="pres">
      <dgm:prSet presAssocID="{FE8A6E09-F38D-4FB2-89AC-40CCDED0D794}" presName="negativeSpace" presStyleCnt="0"/>
      <dgm:spPr/>
    </dgm:pt>
    <dgm:pt modelId="{9ADC9424-25A3-4615-BD7F-3D9E6F55CF54}" type="pres">
      <dgm:prSet presAssocID="{FE8A6E09-F38D-4FB2-89AC-40CCDED0D794}" presName="childText" presStyleLbl="conFgAcc1" presStyleIdx="0" presStyleCnt="3">
        <dgm:presLayoutVars>
          <dgm:bulletEnabled val="1"/>
        </dgm:presLayoutVars>
      </dgm:prSet>
      <dgm:spPr/>
    </dgm:pt>
    <dgm:pt modelId="{0E63F07F-D49D-4CAA-B23B-07D052AAA7DE}" type="pres">
      <dgm:prSet presAssocID="{098E8BAE-B845-4971-9BE9-A87709956D7A}" presName="spaceBetweenRectangles" presStyleCnt="0"/>
      <dgm:spPr/>
    </dgm:pt>
    <dgm:pt modelId="{1EB8972B-2E65-4041-9F90-039DB41A35D9}" type="pres">
      <dgm:prSet presAssocID="{D71F310F-0559-40DE-BC02-3D68E27D77E5}" presName="parentLin" presStyleCnt="0"/>
      <dgm:spPr/>
    </dgm:pt>
    <dgm:pt modelId="{DDA9DA0C-6615-4A5D-9ED3-D413904F6EAF}" type="pres">
      <dgm:prSet presAssocID="{D71F310F-0559-40DE-BC02-3D68E27D77E5}" presName="parentLeftMargin" presStyleLbl="node1" presStyleIdx="0" presStyleCnt="3"/>
      <dgm:spPr/>
      <dgm:t>
        <a:bodyPr/>
        <a:lstStyle/>
        <a:p>
          <a:endParaRPr lang="bs-Latn-BA"/>
        </a:p>
      </dgm:t>
    </dgm:pt>
    <dgm:pt modelId="{49675AFA-EA19-44B3-A82F-7ECB6C5469B8}" type="pres">
      <dgm:prSet presAssocID="{D71F310F-0559-40DE-BC02-3D68E27D77E5}" presName="parentText" presStyleLbl="node1" presStyleIdx="1" presStyleCnt="3" custScaleX="142857" custScaleY="91225">
        <dgm:presLayoutVars>
          <dgm:chMax val="0"/>
          <dgm:bulletEnabled val="1"/>
        </dgm:presLayoutVars>
      </dgm:prSet>
      <dgm:spPr/>
      <dgm:t>
        <a:bodyPr/>
        <a:lstStyle/>
        <a:p>
          <a:endParaRPr lang="bs-Latn-BA"/>
        </a:p>
      </dgm:t>
    </dgm:pt>
    <dgm:pt modelId="{DCF569C6-44D3-4159-A7B5-80EB57F3994C}" type="pres">
      <dgm:prSet presAssocID="{D71F310F-0559-40DE-BC02-3D68E27D77E5}" presName="negativeSpace" presStyleCnt="0"/>
      <dgm:spPr/>
    </dgm:pt>
    <dgm:pt modelId="{024D8BF7-AFE5-470C-BEB8-83D833762E62}" type="pres">
      <dgm:prSet presAssocID="{D71F310F-0559-40DE-BC02-3D68E27D77E5}" presName="childText" presStyleLbl="conFgAcc1" presStyleIdx="1" presStyleCnt="3">
        <dgm:presLayoutVars>
          <dgm:bulletEnabled val="1"/>
        </dgm:presLayoutVars>
      </dgm:prSet>
      <dgm:spPr/>
    </dgm:pt>
    <dgm:pt modelId="{144B1A62-A9F7-4B43-93F4-617DA1178EA8}" type="pres">
      <dgm:prSet presAssocID="{9489EFD2-22FB-4FDA-B9A6-A61D993B7D1F}" presName="spaceBetweenRectangles" presStyleCnt="0"/>
      <dgm:spPr/>
    </dgm:pt>
    <dgm:pt modelId="{1809CA65-58F8-44FD-9758-0EE06BAB2D5A}" type="pres">
      <dgm:prSet presAssocID="{3335FEDE-FA4E-48FE-8716-C5562A7A8DCA}" presName="parentLin" presStyleCnt="0"/>
      <dgm:spPr/>
    </dgm:pt>
    <dgm:pt modelId="{33083865-1E7F-4C5B-9246-A50B4A18EDCC}" type="pres">
      <dgm:prSet presAssocID="{3335FEDE-FA4E-48FE-8716-C5562A7A8DCA}" presName="parentLeftMargin" presStyleLbl="node1" presStyleIdx="1" presStyleCnt="3"/>
      <dgm:spPr/>
      <dgm:t>
        <a:bodyPr/>
        <a:lstStyle/>
        <a:p>
          <a:endParaRPr lang="bs-Latn-BA"/>
        </a:p>
      </dgm:t>
    </dgm:pt>
    <dgm:pt modelId="{7728B878-2730-4408-9CD3-25F66D981A29}" type="pres">
      <dgm:prSet presAssocID="{3335FEDE-FA4E-48FE-8716-C5562A7A8DCA}" presName="parentText" presStyleLbl="node1" presStyleIdx="2" presStyleCnt="3" custScaleX="142857" custScaleY="82561">
        <dgm:presLayoutVars>
          <dgm:chMax val="0"/>
          <dgm:bulletEnabled val="1"/>
        </dgm:presLayoutVars>
      </dgm:prSet>
      <dgm:spPr/>
      <dgm:t>
        <a:bodyPr/>
        <a:lstStyle/>
        <a:p>
          <a:endParaRPr lang="bs-Latn-BA"/>
        </a:p>
      </dgm:t>
    </dgm:pt>
    <dgm:pt modelId="{870F1423-6AB0-4977-B6C2-3EB82A3242FD}" type="pres">
      <dgm:prSet presAssocID="{3335FEDE-FA4E-48FE-8716-C5562A7A8DCA}" presName="negativeSpace" presStyleCnt="0"/>
      <dgm:spPr/>
    </dgm:pt>
    <dgm:pt modelId="{964A7ECB-3E64-4F83-91EB-FE8319BCE3EC}" type="pres">
      <dgm:prSet presAssocID="{3335FEDE-FA4E-48FE-8716-C5562A7A8DCA}" presName="childText" presStyleLbl="conFgAcc1" presStyleIdx="2" presStyleCnt="3">
        <dgm:presLayoutVars>
          <dgm:bulletEnabled val="1"/>
        </dgm:presLayoutVars>
      </dgm:prSet>
      <dgm:spPr/>
    </dgm:pt>
  </dgm:ptLst>
  <dgm:cxnLst>
    <dgm:cxn modelId="{22B1FAEB-E609-49A4-B1CC-61E35BD0DF81}" srcId="{AA2A2398-AABE-4116-B697-E06F33A129CA}" destId="{FE8A6E09-F38D-4FB2-89AC-40CCDED0D794}" srcOrd="0" destOrd="0" parTransId="{39BB226E-D2F9-4903-87C2-FBAAD95C3B76}" sibTransId="{098E8BAE-B845-4971-9BE9-A87709956D7A}"/>
    <dgm:cxn modelId="{CCE8D503-52C8-467B-8381-8802888A8C9A}" type="presOf" srcId="{AA2A2398-AABE-4116-B697-E06F33A129CA}" destId="{6E2510F8-E2A1-4AD2-BA62-E8D2AF7CE406}" srcOrd="0" destOrd="0" presId="urn:microsoft.com/office/officeart/2005/8/layout/list1"/>
    <dgm:cxn modelId="{64C33597-C9D2-47A9-AFD9-A05DDE0A8BF4}" type="presOf" srcId="{FE8A6E09-F38D-4FB2-89AC-40CCDED0D794}" destId="{2FE58D38-41CB-4B31-8108-473AFBFD678B}" srcOrd="0" destOrd="0" presId="urn:microsoft.com/office/officeart/2005/8/layout/list1"/>
    <dgm:cxn modelId="{389C15E2-8D16-4E81-84FF-F6596A4B3E73}" type="presOf" srcId="{D71F310F-0559-40DE-BC02-3D68E27D77E5}" destId="{49675AFA-EA19-44B3-A82F-7ECB6C5469B8}" srcOrd="1" destOrd="0" presId="urn:microsoft.com/office/officeart/2005/8/layout/list1"/>
    <dgm:cxn modelId="{77BA973D-9E85-4CE9-B01E-3222CA43255C}" type="presOf" srcId="{3335FEDE-FA4E-48FE-8716-C5562A7A8DCA}" destId="{7728B878-2730-4408-9CD3-25F66D981A29}" srcOrd="1" destOrd="0" presId="urn:microsoft.com/office/officeart/2005/8/layout/list1"/>
    <dgm:cxn modelId="{699A814A-F237-47A2-928D-5BF1AAF9C1A5}" type="presOf" srcId="{D71F310F-0559-40DE-BC02-3D68E27D77E5}" destId="{DDA9DA0C-6615-4A5D-9ED3-D413904F6EAF}" srcOrd="0" destOrd="0" presId="urn:microsoft.com/office/officeart/2005/8/layout/list1"/>
    <dgm:cxn modelId="{7E094313-8ECE-4060-8045-5F9AA65FF8C1}" srcId="{AA2A2398-AABE-4116-B697-E06F33A129CA}" destId="{D71F310F-0559-40DE-BC02-3D68E27D77E5}" srcOrd="1" destOrd="0" parTransId="{31B83041-43FD-4E9F-98F4-D26FD3AA9147}" sibTransId="{9489EFD2-22FB-4FDA-B9A6-A61D993B7D1F}"/>
    <dgm:cxn modelId="{1F2974EE-B93A-4ECC-805E-17F392760988}" type="presOf" srcId="{3335FEDE-FA4E-48FE-8716-C5562A7A8DCA}" destId="{33083865-1E7F-4C5B-9246-A50B4A18EDCC}" srcOrd="0" destOrd="0" presId="urn:microsoft.com/office/officeart/2005/8/layout/list1"/>
    <dgm:cxn modelId="{6D637171-E82D-420E-85A9-645929160E56}" srcId="{AA2A2398-AABE-4116-B697-E06F33A129CA}" destId="{3335FEDE-FA4E-48FE-8716-C5562A7A8DCA}" srcOrd="2" destOrd="0" parTransId="{97495051-4B6B-4D1D-8A9F-585F4ABE6531}" sibTransId="{71F7524E-6684-489A-9EE9-21437AC19904}"/>
    <dgm:cxn modelId="{02FEFAE0-1E44-4B4B-8009-F61BED6B88F0}" type="presOf" srcId="{FE8A6E09-F38D-4FB2-89AC-40CCDED0D794}" destId="{3FB3F723-CD93-4776-A2E0-39F5E96EE6BA}" srcOrd="1" destOrd="0" presId="urn:microsoft.com/office/officeart/2005/8/layout/list1"/>
    <dgm:cxn modelId="{9BB0A013-3F7F-428F-9B35-236AAC08B50D}" type="presParOf" srcId="{6E2510F8-E2A1-4AD2-BA62-E8D2AF7CE406}" destId="{0406C5BF-3557-4E29-9E1A-844B7FECF46D}" srcOrd="0" destOrd="0" presId="urn:microsoft.com/office/officeart/2005/8/layout/list1"/>
    <dgm:cxn modelId="{8B2E01D5-736F-46AD-B8A8-3AF103608286}" type="presParOf" srcId="{0406C5BF-3557-4E29-9E1A-844B7FECF46D}" destId="{2FE58D38-41CB-4B31-8108-473AFBFD678B}" srcOrd="0" destOrd="0" presId="urn:microsoft.com/office/officeart/2005/8/layout/list1"/>
    <dgm:cxn modelId="{4FE1487F-C611-4764-85B2-85A503370E15}" type="presParOf" srcId="{0406C5BF-3557-4E29-9E1A-844B7FECF46D}" destId="{3FB3F723-CD93-4776-A2E0-39F5E96EE6BA}" srcOrd="1" destOrd="0" presId="urn:microsoft.com/office/officeart/2005/8/layout/list1"/>
    <dgm:cxn modelId="{B2A62123-9E79-4ABF-8931-03A4E5FE28B7}" type="presParOf" srcId="{6E2510F8-E2A1-4AD2-BA62-E8D2AF7CE406}" destId="{9EF5DB61-A54D-459E-B83F-7BAB4A38F930}" srcOrd="1" destOrd="0" presId="urn:microsoft.com/office/officeart/2005/8/layout/list1"/>
    <dgm:cxn modelId="{44FD06E6-4FB0-4BC6-A97E-9E537AC8CF18}" type="presParOf" srcId="{6E2510F8-E2A1-4AD2-BA62-E8D2AF7CE406}" destId="{9ADC9424-25A3-4615-BD7F-3D9E6F55CF54}" srcOrd="2" destOrd="0" presId="urn:microsoft.com/office/officeart/2005/8/layout/list1"/>
    <dgm:cxn modelId="{F6942986-EF47-49B0-8815-4FC7D61E32EC}" type="presParOf" srcId="{6E2510F8-E2A1-4AD2-BA62-E8D2AF7CE406}" destId="{0E63F07F-D49D-4CAA-B23B-07D052AAA7DE}" srcOrd="3" destOrd="0" presId="urn:microsoft.com/office/officeart/2005/8/layout/list1"/>
    <dgm:cxn modelId="{A9CACAD2-99DA-434D-9563-845B21671F5E}" type="presParOf" srcId="{6E2510F8-E2A1-4AD2-BA62-E8D2AF7CE406}" destId="{1EB8972B-2E65-4041-9F90-039DB41A35D9}" srcOrd="4" destOrd="0" presId="urn:microsoft.com/office/officeart/2005/8/layout/list1"/>
    <dgm:cxn modelId="{CF8DE745-E4E1-4B92-AD90-C2C126564150}" type="presParOf" srcId="{1EB8972B-2E65-4041-9F90-039DB41A35D9}" destId="{DDA9DA0C-6615-4A5D-9ED3-D413904F6EAF}" srcOrd="0" destOrd="0" presId="urn:microsoft.com/office/officeart/2005/8/layout/list1"/>
    <dgm:cxn modelId="{AB8D1325-0256-4C25-AFC1-466BC6906BDF}" type="presParOf" srcId="{1EB8972B-2E65-4041-9F90-039DB41A35D9}" destId="{49675AFA-EA19-44B3-A82F-7ECB6C5469B8}" srcOrd="1" destOrd="0" presId="urn:microsoft.com/office/officeart/2005/8/layout/list1"/>
    <dgm:cxn modelId="{652DEE0A-B696-4788-852A-1267E1E647B0}" type="presParOf" srcId="{6E2510F8-E2A1-4AD2-BA62-E8D2AF7CE406}" destId="{DCF569C6-44D3-4159-A7B5-80EB57F3994C}" srcOrd="5" destOrd="0" presId="urn:microsoft.com/office/officeart/2005/8/layout/list1"/>
    <dgm:cxn modelId="{66E4CE2B-DA49-4ED5-94F7-6461DA508894}" type="presParOf" srcId="{6E2510F8-E2A1-4AD2-BA62-E8D2AF7CE406}" destId="{024D8BF7-AFE5-470C-BEB8-83D833762E62}" srcOrd="6" destOrd="0" presId="urn:microsoft.com/office/officeart/2005/8/layout/list1"/>
    <dgm:cxn modelId="{103D32EE-D632-4533-9A54-B1DD96554747}" type="presParOf" srcId="{6E2510F8-E2A1-4AD2-BA62-E8D2AF7CE406}" destId="{144B1A62-A9F7-4B43-93F4-617DA1178EA8}" srcOrd="7" destOrd="0" presId="urn:microsoft.com/office/officeart/2005/8/layout/list1"/>
    <dgm:cxn modelId="{976EAFD1-5743-4021-8BDC-FE5A0F4FB476}" type="presParOf" srcId="{6E2510F8-E2A1-4AD2-BA62-E8D2AF7CE406}" destId="{1809CA65-58F8-44FD-9758-0EE06BAB2D5A}" srcOrd="8" destOrd="0" presId="urn:microsoft.com/office/officeart/2005/8/layout/list1"/>
    <dgm:cxn modelId="{3F2F5319-D985-4CDE-BE0A-9943745D652D}" type="presParOf" srcId="{1809CA65-58F8-44FD-9758-0EE06BAB2D5A}" destId="{33083865-1E7F-4C5B-9246-A50B4A18EDCC}" srcOrd="0" destOrd="0" presId="urn:microsoft.com/office/officeart/2005/8/layout/list1"/>
    <dgm:cxn modelId="{C718349B-1BE5-4166-860C-567B3C2BD976}" type="presParOf" srcId="{1809CA65-58F8-44FD-9758-0EE06BAB2D5A}" destId="{7728B878-2730-4408-9CD3-25F66D981A29}" srcOrd="1" destOrd="0" presId="urn:microsoft.com/office/officeart/2005/8/layout/list1"/>
    <dgm:cxn modelId="{DDFB329D-D44F-4936-84D8-9A5D67AF3040}" type="presParOf" srcId="{6E2510F8-E2A1-4AD2-BA62-E8D2AF7CE406}" destId="{870F1423-6AB0-4977-B6C2-3EB82A3242FD}" srcOrd="9" destOrd="0" presId="urn:microsoft.com/office/officeart/2005/8/layout/list1"/>
    <dgm:cxn modelId="{7191420F-35B4-481D-B0F4-04765F78E5E8}" type="presParOf" srcId="{6E2510F8-E2A1-4AD2-BA62-E8D2AF7CE406}" destId="{964A7ECB-3E64-4F83-91EB-FE8319BCE3E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BD9E290-E11F-4DCA-B5E6-3C02585E9703}" type="doc">
      <dgm:prSet loTypeId="urn:microsoft.com/office/officeart/2005/8/layout/cycle7" loCatId="cycle" qsTypeId="urn:microsoft.com/office/officeart/2005/8/quickstyle/simple4" qsCatId="simple" csTypeId="urn:microsoft.com/office/officeart/2005/8/colors/colorful4" csCatId="colorful" phldr="1"/>
      <dgm:spPr/>
    </dgm:pt>
    <dgm:pt modelId="{38379C98-52B5-430D-B7EF-4C9AA73F16A2}">
      <dgm:prSet phldrT="[Text]"/>
      <dgm:spPr/>
      <dgm:t>
        <a:bodyPr/>
        <a:lstStyle/>
        <a:p>
          <a:r>
            <a:rPr lang="bs-Latn-BA" dirty="0" smtClean="0">
              <a:latin typeface="Cambria" pitchFamily="18" charset="0"/>
              <a:ea typeface="Cambria" pitchFamily="18" charset="0"/>
            </a:rPr>
            <a:t>ROKOVI</a:t>
          </a:r>
          <a:endParaRPr lang="bs-Latn-BA" dirty="0">
            <a:latin typeface="Cambria" pitchFamily="18" charset="0"/>
            <a:ea typeface="Cambria" pitchFamily="18" charset="0"/>
          </a:endParaRPr>
        </a:p>
      </dgm:t>
    </dgm:pt>
    <dgm:pt modelId="{C44893F2-B4FE-43BD-B2E9-BF824D129FBF}" type="parTrans" cxnId="{840B5958-366A-468A-9BAB-7040503651D8}">
      <dgm:prSet/>
      <dgm:spPr/>
      <dgm:t>
        <a:bodyPr/>
        <a:lstStyle/>
        <a:p>
          <a:endParaRPr lang="bs-Latn-BA">
            <a:latin typeface="Cambria" pitchFamily="18" charset="0"/>
            <a:ea typeface="Cambria" pitchFamily="18" charset="0"/>
          </a:endParaRPr>
        </a:p>
      </dgm:t>
    </dgm:pt>
    <dgm:pt modelId="{6D8B688F-9AE7-46A0-A575-480DF0A45E5F}" type="sibTrans" cxnId="{840B5958-366A-468A-9BAB-7040503651D8}">
      <dgm:prSet/>
      <dgm:spPr/>
      <dgm:t>
        <a:bodyPr/>
        <a:lstStyle/>
        <a:p>
          <a:endParaRPr lang="bs-Latn-BA">
            <a:latin typeface="Cambria" pitchFamily="18" charset="0"/>
            <a:ea typeface="Cambria" pitchFamily="18" charset="0"/>
          </a:endParaRPr>
        </a:p>
      </dgm:t>
    </dgm:pt>
    <dgm:pt modelId="{63FCA350-37F6-4E32-A72A-CAF79135A035}">
      <dgm:prSet phldrT="[Text]"/>
      <dgm:spPr/>
      <dgm:t>
        <a:bodyPr/>
        <a:lstStyle/>
        <a:p>
          <a:r>
            <a:rPr lang="bs-Latn-BA" dirty="0" smtClean="0">
              <a:latin typeface="Cambria" pitchFamily="18" charset="0"/>
              <a:ea typeface="Cambria" pitchFamily="18" charset="0"/>
            </a:rPr>
            <a:t>POVRAT U PREĐAŠNJE STANJE</a:t>
          </a:r>
          <a:endParaRPr lang="bs-Latn-BA" dirty="0">
            <a:latin typeface="Cambria" pitchFamily="18" charset="0"/>
            <a:ea typeface="Cambria" pitchFamily="18" charset="0"/>
          </a:endParaRPr>
        </a:p>
      </dgm:t>
    </dgm:pt>
    <dgm:pt modelId="{4BA54A30-67FA-4274-B533-A0F22142120D}" type="parTrans" cxnId="{4A53DAED-CE9C-467B-8178-0B7314032E5D}">
      <dgm:prSet/>
      <dgm:spPr/>
      <dgm:t>
        <a:bodyPr/>
        <a:lstStyle/>
        <a:p>
          <a:endParaRPr lang="bs-Latn-BA">
            <a:latin typeface="Cambria" pitchFamily="18" charset="0"/>
            <a:ea typeface="Cambria" pitchFamily="18" charset="0"/>
          </a:endParaRPr>
        </a:p>
      </dgm:t>
    </dgm:pt>
    <dgm:pt modelId="{FD4D20D3-6F61-4576-9E79-323EF5383A7E}" type="sibTrans" cxnId="{4A53DAED-CE9C-467B-8178-0B7314032E5D}">
      <dgm:prSet/>
      <dgm:spPr/>
      <dgm:t>
        <a:bodyPr/>
        <a:lstStyle/>
        <a:p>
          <a:endParaRPr lang="bs-Latn-BA">
            <a:latin typeface="Cambria" pitchFamily="18" charset="0"/>
            <a:ea typeface="Cambria" pitchFamily="18" charset="0"/>
          </a:endParaRPr>
        </a:p>
      </dgm:t>
    </dgm:pt>
    <dgm:pt modelId="{B2CEF1F6-1AAF-4C46-ACD8-9334CF8F3378}">
      <dgm:prSet phldrT="[Text]"/>
      <dgm:spPr/>
      <dgm:t>
        <a:bodyPr/>
        <a:lstStyle/>
        <a:p>
          <a:r>
            <a:rPr lang="bs-Latn-BA" dirty="0" smtClean="0">
              <a:latin typeface="Cambria" pitchFamily="18" charset="0"/>
              <a:ea typeface="Cambria" pitchFamily="18" charset="0"/>
            </a:rPr>
            <a:t>ODRŽAVANJE REDA</a:t>
          </a:r>
          <a:endParaRPr lang="bs-Latn-BA" dirty="0">
            <a:latin typeface="Cambria" pitchFamily="18" charset="0"/>
            <a:ea typeface="Cambria" pitchFamily="18" charset="0"/>
          </a:endParaRPr>
        </a:p>
      </dgm:t>
    </dgm:pt>
    <dgm:pt modelId="{F58A88F1-E5EC-43D4-9969-F16459B46390}" type="parTrans" cxnId="{1A3FFC52-6675-4246-86C9-B3043117704D}">
      <dgm:prSet/>
      <dgm:spPr/>
      <dgm:t>
        <a:bodyPr/>
        <a:lstStyle/>
        <a:p>
          <a:endParaRPr lang="bs-Latn-BA">
            <a:latin typeface="Cambria" pitchFamily="18" charset="0"/>
            <a:ea typeface="Cambria" pitchFamily="18" charset="0"/>
          </a:endParaRPr>
        </a:p>
      </dgm:t>
    </dgm:pt>
    <dgm:pt modelId="{66542224-EFFE-44F9-ABFD-C6CDA4B1DCDA}" type="sibTrans" cxnId="{1A3FFC52-6675-4246-86C9-B3043117704D}">
      <dgm:prSet/>
      <dgm:spPr/>
      <dgm:t>
        <a:bodyPr/>
        <a:lstStyle/>
        <a:p>
          <a:endParaRPr lang="bs-Latn-BA">
            <a:latin typeface="Cambria" pitchFamily="18" charset="0"/>
            <a:ea typeface="Cambria" pitchFamily="18" charset="0"/>
          </a:endParaRPr>
        </a:p>
      </dgm:t>
    </dgm:pt>
    <dgm:pt modelId="{141DF3D6-DCF6-41AE-96E0-AD6A1E9264A5}">
      <dgm:prSet phldrT="[Text]"/>
      <dgm:spPr/>
      <dgm:t>
        <a:bodyPr/>
        <a:lstStyle/>
        <a:p>
          <a:r>
            <a:rPr lang="bs-Latn-BA" dirty="0" smtClean="0">
              <a:latin typeface="Cambria" pitchFamily="18" charset="0"/>
              <a:ea typeface="Cambria" pitchFamily="18" charset="0"/>
            </a:rPr>
            <a:t>TROŠKOVI POSTUPKA</a:t>
          </a:r>
          <a:endParaRPr lang="bs-Latn-BA" dirty="0">
            <a:latin typeface="Cambria" pitchFamily="18" charset="0"/>
            <a:ea typeface="Cambria" pitchFamily="18" charset="0"/>
          </a:endParaRPr>
        </a:p>
      </dgm:t>
    </dgm:pt>
    <dgm:pt modelId="{B7AA3256-A315-4DA6-B6E2-FAD6F283D32A}" type="parTrans" cxnId="{769256B1-A5E6-46A5-BA7E-A9F80DB7A517}">
      <dgm:prSet/>
      <dgm:spPr/>
      <dgm:t>
        <a:bodyPr/>
        <a:lstStyle/>
        <a:p>
          <a:endParaRPr lang="bs-Latn-BA">
            <a:latin typeface="Cambria" pitchFamily="18" charset="0"/>
            <a:ea typeface="Cambria" pitchFamily="18" charset="0"/>
          </a:endParaRPr>
        </a:p>
      </dgm:t>
    </dgm:pt>
    <dgm:pt modelId="{48EB4755-35D3-4B11-BF35-F97A71F37A7A}" type="sibTrans" cxnId="{769256B1-A5E6-46A5-BA7E-A9F80DB7A517}">
      <dgm:prSet/>
      <dgm:spPr/>
      <dgm:t>
        <a:bodyPr/>
        <a:lstStyle/>
        <a:p>
          <a:endParaRPr lang="bs-Latn-BA">
            <a:latin typeface="Cambria" pitchFamily="18" charset="0"/>
            <a:ea typeface="Cambria" pitchFamily="18" charset="0"/>
          </a:endParaRPr>
        </a:p>
      </dgm:t>
    </dgm:pt>
    <dgm:pt modelId="{4C8973E4-6F67-4D6E-80B3-98D03644DCFD}" type="pres">
      <dgm:prSet presAssocID="{CBD9E290-E11F-4DCA-B5E6-3C02585E9703}" presName="Name0" presStyleCnt="0">
        <dgm:presLayoutVars>
          <dgm:dir/>
          <dgm:resizeHandles val="exact"/>
        </dgm:presLayoutVars>
      </dgm:prSet>
      <dgm:spPr/>
    </dgm:pt>
    <dgm:pt modelId="{960ACA9B-003F-408A-BF33-8E99FE81D700}" type="pres">
      <dgm:prSet presAssocID="{38379C98-52B5-430D-B7EF-4C9AA73F16A2}" presName="node" presStyleLbl="node1" presStyleIdx="0" presStyleCnt="4">
        <dgm:presLayoutVars>
          <dgm:bulletEnabled val="1"/>
        </dgm:presLayoutVars>
      </dgm:prSet>
      <dgm:spPr/>
      <dgm:t>
        <a:bodyPr/>
        <a:lstStyle/>
        <a:p>
          <a:endParaRPr lang="bs-Latn-BA"/>
        </a:p>
      </dgm:t>
    </dgm:pt>
    <dgm:pt modelId="{F636FA1D-7171-49A3-8079-8A462625566D}" type="pres">
      <dgm:prSet presAssocID="{6D8B688F-9AE7-46A0-A575-480DF0A45E5F}" presName="sibTrans" presStyleLbl="sibTrans2D1" presStyleIdx="0" presStyleCnt="4"/>
      <dgm:spPr/>
      <dgm:t>
        <a:bodyPr/>
        <a:lstStyle/>
        <a:p>
          <a:endParaRPr lang="bs-Latn-BA"/>
        </a:p>
      </dgm:t>
    </dgm:pt>
    <dgm:pt modelId="{54AB308F-C30E-4BD1-A5F4-5E761F56F5ED}" type="pres">
      <dgm:prSet presAssocID="{6D8B688F-9AE7-46A0-A575-480DF0A45E5F}" presName="connectorText" presStyleLbl="sibTrans2D1" presStyleIdx="0" presStyleCnt="4"/>
      <dgm:spPr/>
      <dgm:t>
        <a:bodyPr/>
        <a:lstStyle/>
        <a:p>
          <a:endParaRPr lang="bs-Latn-BA"/>
        </a:p>
      </dgm:t>
    </dgm:pt>
    <dgm:pt modelId="{F972DB8E-C67C-4D1B-9AB8-E2DEB806AE39}" type="pres">
      <dgm:prSet presAssocID="{63FCA350-37F6-4E32-A72A-CAF79135A035}" presName="node" presStyleLbl="node1" presStyleIdx="1" presStyleCnt="4">
        <dgm:presLayoutVars>
          <dgm:bulletEnabled val="1"/>
        </dgm:presLayoutVars>
      </dgm:prSet>
      <dgm:spPr/>
      <dgm:t>
        <a:bodyPr/>
        <a:lstStyle/>
        <a:p>
          <a:endParaRPr lang="bs-Latn-BA"/>
        </a:p>
      </dgm:t>
    </dgm:pt>
    <dgm:pt modelId="{F22151AD-BD6B-46F0-9801-F86FF61C519A}" type="pres">
      <dgm:prSet presAssocID="{FD4D20D3-6F61-4576-9E79-323EF5383A7E}" presName="sibTrans" presStyleLbl="sibTrans2D1" presStyleIdx="1" presStyleCnt="4"/>
      <dgm:spPr/>
      <dgm:t>
        <a:bodyPr/>
        <a:lstStyle/>
        <a:p>
          <a:endParaRPr lang="bs-Latn-BA"/>
        </a:p>
      </dgm:t>
    </dgm:pt>
    <dgm:pt modelId="{993D3E1F-6959-4E66-BFE5-56DECC9D07EF}" type="pres">
      <dgm:prSet presAssocID="{FD4D20D3-6F61-4576-9E79-323EF5383A7E}" presName="connectorText" presStyleLbl="sibTrans2D1" presStyleIdx="1" presStyleCnt="4"/>
      <dgm:spPr/>
      <dgm:t>
        <a:bodyPr/>
        <a:lstStyle/>
        <a:p>
          <a:endParaRPr lang="bs-Latn-BA"/>
        </a:p>
      </dgm:t>
    </dgm:pt>
    <dgm:pt modelId="{A169438C-6BFC-428F-A2DA-E8B964A2C3EF}" type="pres">
      <dgm:prSet presAssocID="{B2CEF1F6-1AAF-4C46-ACD8-9334CF8F3378}" presName="node" presStyleLbl="node1" presStyleIdx="2" presStyleCnt="4">
        <dgm:presLayoutVars>
          <dgm:bulletEnabled val="1"/>
        </dgm:presLayoutVars>
      </dgm:prSet>
      <dgm:spPr/>
      <dgm:t>
        <a:bodyPr/>
        <a:lstStyle/>
        <a:p>
          <a:endParaRPr lang="bs-Latn-BA"/>
        </a:p>
      </dgm:t>
    </dgm:pt>
    <dgm:pt modelId="{B3D26C72-DD6F-420F-82B7-4246CC4C59E8}" type="pres">
      <dgm:prSet presAssocID="{66542224-EFFE-44F9-ABFD-C6CDA4B1DCDA}" presName="sibTrans" presStyleLbl="sibTrans2D1" presStyleIdx="2" presStyleCnt="4"/>
      <dgm:spPr/>
      <dgm:t>
        <a:bodyPr/>
        <a:lstStyle/>
        <a:p>
          <a:endParaRPr lang="bs-Latn-BA"/>
        </a:p>
      </dgm:t>
    </dgm:pt>
    <dgm:pt modelId="{89959C04-E8A4-4B82-8207-C940B212100C}" type="pres">
      <dgm:prSet presAssocID="{66542224-EFFE-44F9-ABFD-C6CDA4B1DCDA}" presName="connectorText" presStyleLbl="sibTrans2D1" presStyleIdx="2" presStyleCnt="4"/>
      <dgm:spPr/>
      <dgm:t>
        <a:bodyPr/>
        <a:lstStyle/>
        <a:p>
          <a:endParaRPr lang="bs-Latn-BA"/>
        </a:p>
      </dgm:t>
    </dgm:pt>
    <dgm:pt modelId="{F5450CFF-3F52-4933-A59E-26099CD15734}" type="pres">
      <dgm:prSet presAssocID="{141DF3D6-DCF6-41AE-96E0-AD6A1E9264A5}" presName="node" presStyleLbl="node1" presStyleIdx="3" presStyleCnt="4">
        <dgm:presLayoutVars>
          <dgm:bulletEnabled val="1"/>
        </dgm:presLayoutVars>
      </dgm:prSet>
      <dgm:spPr/>
      <dgm:t>
        <a:bodyPr/>
        <a:lstStyle/>
        <a:p>
          <a:endParaRPr lang="bs-Latn-BA"/>
        </a:p>
      </dgm:t>
    </dgm:pt>
    <dgm:pt modelId="{7BB9540E-8D8C-4502-A622-3655A858E727}" type="pres">
      <dgm:prSet presAssocID="{48EB4755-35D3-4B11-BF35-F97A71F37A7A}" presName="sibTrans" presStyleLbl="sibTrans2D1" presStyleIdx="3" presStyleCnt="4"/>
      <dgm:spPr/>
      <dgm:t>
        <a:bodyPr/>
        <a:lstStyle/>
        <a:p>
          <a:endParaRPr lang="bs-Latn-BA"/>
        </a:p>
      </dgm:t>
    </dgm:pt>
    <dgm:pt modelId="{A31BC879-9468-4631-92E4-861660910B88}" type="pres">
      <dgm:prSet presAssocID="{48EB4755-35D3-4B11-BF35-F97A71F37A7A}" presName="connectorText" presStyleLbl="sibTrans2D1" presStyleIdx="3" presStyleCnt="4"/>
      <dgm:spPr/>
      <dgm:t>
        <a:bodyPr/>
        <a:lstStyle/>
        <a:p>
          <a:endParaRPr lang="bs-Latn-BA"/>
        </a:p>
      </dgm:t>
    </dgm:pt>
  </dgm:ptLst>
  <dgm:cxnLst>
    <dgm:cxn modelId="{48D5A1DC-AB57-4B84-B42A-F22663B37C54}" type="presOf" srcId="{63FCA350-37F6-4E32-A72A-CAF79135A035}" destId="{F972DB8E-C67C-4D1B-9AB8-E2DEB806AE39}" srcOrd="0" destOrd="0" presId="urn:microsoft.com/office/officeart/2005/8/layout/cycle7"/>
    <dgm:cxn modelId="{588C4C51-E41B-47D0-A0A9-05E31AF40423}" type="presOf" srcId="{6D8B688F-9AE7-46A0-A575-480DF0A45E5F}" destId="{54AB308F-C30E-4BD1-A5F4-5E761F56F5ED}" srcOrd="1" destOrd="0" presId="urn:microsoft.com/office/officeart/2005/8/layout/cycle7"/>
    <dgm:cxn modelId="{B9331C20-48B0-41D8-914F-41A9395F28CB}" type="presOf" srcId="{FD4D20D3-6F61-4576-9E79-323EF5383A7E}" destId="{993D3E1F-6959-4E66-BFE5-56DECC9D07EF}" srcOrd="1" destOrd="0" presId="urn:microsoft.com/office/officeart/2005/8/layout/cycle7"/>
    <dgm:cxn modelId="{95F9212D-21ED-4A99-A70E-7ED2B2468605}" type="presOf" srcId="{B2CEF1F6-1AAF-4C46-ACD8-9334CF8F3378}" destId="{A169438C-6BFC-428F-A2DA-E8B964A2C3EF}" srcOrd="0" destOrd="0" presId="urn:microsoft.com/office/officeart/2005/8/layout/cycle7"/>
    <dgm:cxn modelId="{1A3FFC52-6675-4246-86C9-B3043117704D}" srcId="{CBD9E290-E11F-4DCA-B5E6-3C02585E9703}" destId="{B2CEF1F6-1AAF-4C46-ACD8-9334CF8F3378}" srcOrd="2" destOrd="0" parTransId="{F58A88F1-E5EC-43D4-9969-F16459B46390}" sibTransId="{66542224-EFFE-44F9-ABFD-C6CDA4B1DCDA}"/>
    <dgm:cxn modelId="{4A53DAED-CE9C-467B-8178-0B7314032E5D}" srcId="{CBD9E290-E11F-4DCA-B5E6-3C02585E9703}" destId="{63FCA350-37F6-4E32-A72A-CAF79135A035}" srcOrd="1" destOrd="0" parTransId="{4BA54A30-67FA-4274-B533-A0F22142120D}" sibTransId="{FD4D20D3-6F61-4576-9E79-323EF5383A7E}"/>
    <dgm:cxn modelId="{7843878C-6822-44AF-ACD1-D8D3803B13C9}" type="presOf" srcId="{FD4D20D3-6F61-4576-9E79-323EF5383A7E}" destId="{F22151AD-BD6B-46F0-9801-F86FF61C519A}" srcOrd="0" destOrd="0" presId="urn:microsoft.com/office/officeart/2005/8/layout/cycle7"/>
    <dgm:cxn modelId="{77459292-4183-4EDA-999F-CF77B053E5B3}" type="presOf" srcId="{6D8B688F-9AE7-46A0-A575-480DF0A45E5F}" destId="{F636FA1D-7171-49A3-8079-8A462625566D}" srcOrd="0" destOrd="0" presId="urn:microsoft.com/office/officeart/2005/8/layout/cycle7"/>
    <dgm:cxn modelId="{BB49CA84-4201-43F4-9381-0DA5E7B8EC6A}" type="presOf" srcId="{48EB4755-35D3-4B11-BF35-F97A71F37A7A}" destId="{7BB9540E-8D8C-4502-A622-3655A858E727}" srcOrd="0" destOrd="0" presId="urn:microsoft.com/office/officeart/2005/8/layout/cycle7"/>
    <dgm:cxn modelId="{2AC0E87C-0F90-483B-8679-B9A7F8C45010}" type="presOf" srcId="{141DF3D6-DCF6-41AE-96E0-AD6A1E9264A5}" destId="{F5450CFF-3F52-4933-A59E-26099CD15734}" srcOrd="0" destOrd="0" presId="urn:microsoft.com/office/officeart/2005/8/layout/cycle7"/>
    <dgm:cxn modelId="{840B5958-366A-468A-9BAB-7040503651D8}" srcId="{CBD9E290-E11F-4DCA-B5E6-3C02585E9703}" destId="{38379C98-52B5-430D-B7EF-4C9AA73F16A2}" srcOrd="0" destOrd="0" parTransId="{C44893F2-B4FE-43BD-B2E9-BF824D129FBF}" sibTransId="{6D8B688F-9AE7-46A0-A575-480DF0A45E5F}"/>
    <dgm:cxn modelId="{82C0BE25-28CB-4DB7-A980-E3F3D61E4696}" type="presOf" srcId="{CBD9E290-E11F-4DCA-B5E6-3C02585E9703}" destId="{4C8973E4-6F67-4D6E-80B3-98D03644DCFD}" srcOrd="0" destOrd="0" presId="urn:microsoft.com/office/officeart/2005/8/layout/cycle7"/>
    <dgm:cxn modelId="{769256B1-A5E6-46A5-BA7E-A9F80DB7A517}" srcId="{CBD9E290-E11F-4DCA-B5E6-3C02585E9703}" destId="{141DF3D6-DCF6-41AE-96E0-AD6A1E9264A5}" srcOrd="3" destOrd="0" parTransId="{B7AA3256-A315-4DA6-B6E2-FAD6F283D32A}" sibTransId="{48EB4755-35D3-4B11-BF35-F97A71F37A7A}"/>
    <dgm:cxn modelId="{089E301D-E8F3-4216-9C15-9473C44DB337}" type="presOf" srcId="{38379C98-52B5-430D-B7EF-4C9AA73F16A2}" destId="{960ACA9B-003F-408A-BF33-8E99FE81D700}" srcOrd="0" destOrd="0" presId="urn:microsoft.com/office/officeart/2005/8/layout/cycle7"/>
    <dgm:cxn modelId="{02ACFE27-1BD1-44FE-B843-10DB579276FD}" type="presOf" srcId="{48EB4755-35D3-4B11-BF35-F97A71F37A7A}" destId="{A31BC879-9468-4631-92E4-861660910B88}" srcOrd="1" destOrd="0" presId="urn:microsoft.com/office/officeart/2005/8/layout/cycle7"/>
    <dgm:cxn modelId="{908430A2-DA3A-4626-A4CA-63302DBBCDEF}" type="presOf" srcId="{66542224-EFFE-44F9-ABFD-C6CDA4B1DCDA}" destId="{B3D26C72-DD6F-420F-82B7-4246CC4C59E8}" srcOrd="0" destOrd="0" presId="urn:microsoft.com/office/officeart/2005/8/layout/cycle7"/>
    <dgm:cxn modelId="{D95843C1-F9F2-4359-A63E-27055198A95F}" type="presOf" srcId="{66542224-EFFE-44F9-ABFD-C6CDA4B1DCDA}" destId="{89959C04-E8A4-4B82-8207-C940B212100C}" srcOrd="1" destOrd="0" presId="urn:microsoft.com/office/officeart/2005/8/layout/cycle7"/>
    <dgm:cxn modelId="{3D0F3621-4C07-4346-BD8B-458201E920FA}" type="presParOf" srcId="{4C8973E4-6F67-4D6E-80B3-98D03644DCFD}" destId="{960ACA9B-003F-408A-BF33-8E99FE81D700}" srcOrd="0" destOrd="0" presId="urn:microsoft.com/office/officeart/2005/8/layout/cycle7"/>
    <dgm:cxn modelId="{0B341355-47EB-4DFE-9066-4D370AF7DEE7}" type="presParOf" srcId="{4C8973E4-6F67-4D6E-80B3-98D03644DCFD}" destId="{F636FA1D-7171-49A3-8079-8A462625566D}" srcOrd="1" destOrd="0" presId="urn:microsoft.com/office/officeart/2005/8/layout/cycle7"/>
    <dgm:cxn modelId="{89E4F6C3-1C10-495A-B9DD-C8B050316D8C}" type="presParOf" srcId="{F636FA1D-7171-49A3-8079-8A462625566D}" destId="{54AB308F-C30E-4BD1-A5F4-5E761F56F5ED}" srcOrd="0" destOrd="0" presId="urn:microsoft.com/office/officeart/2005/8/layout/cycle7"/>
    <dgm:cxn modelId="{F316ACE3-744B-46CC-9CFC-6B9F2754E323}" type="presParOf" srcId="{4C8973E4-6F67-4D6E-80B3-98D03644DCFD}" destId="{F972DB8E-C67C-4D1B-9AB8-E2DEB806AE39}" srcOrd="2" destOrd="0" presId="urn:microsoft.com/office/officeart/2005/8/layout/cycle7"/>
    <dgm:cxn modelId="{D6A91C31-FEA8-4CAA-9A46-27768BE3B319}" type="presParOf" srcId="{4C8973E4-6F67-4D6E-80B3-98D03644DCFD}" destId="{F22151AD-BD6B-46F0-9801-F86FF61C519A}" srcOrd="3" destOrd="0" presId="urn:microsoft.com/office/officeart/2005/8/layout/cycle7"/>
    <dgm:cxn modelId="{14C6008B-0586-48F7-BA0B-C54A9E12C689}" type="presParOf" srcId="{F22151AD-BD6B-46F0-9801-F86FF61C519A}" destId="{993D3E1F-6959-4E66-BFE5-56DECC9D07EF}" srcOrd="0" destOrd="0" presId="urn:microsoft.com/office/officeart/2005/8/layout/cycle7"/>
    <dgm:cxn modelId="{390C4537-9FCA-4E0F-BA8B-5C7B0480BDF4}" type="presParOf" srcId="{4C8973E4-6F67-4D6E-80B3-98D03644DCFD}" destId="{A169438C-6BFC-428F-A2DA-E8B964A2C3EF}" srcOrd="4" destOrd="0" presId="urn:microsoft.com/office/officeart/2005/8/layout/cycle7"/>
    <dgm:cxn modelId="{7AD17DF7-D784-4696-B78A-8C3DFCD64AEB}" type="presParOf" srcId="{4C8973E4-6F67-4D6E-80B3-98D03644DCFD}" destId="{B3D26C72-DD6F-420F-82B7-4246CC4C59E8}" srcOrd="5" destOrd="0" presId="urn:microsoft.com/office/officeart/2005/8/layout/cycle7"/>
    <dgm:cxn modelId="{07D906DB-8223-477C-8DCA-141AEE92AC87}" type="presParOf" srcId="{B3D26C72-DD6F-420F-82B7-4246CC4C59E8}" destId="{89959C04-E8A4-4B82-8207-C940B212100C}" srcOrd="0" destOrd="0" presId="urn:microsoft.com/office/officeart/2005/8/layout/cycle7"/>
    <dgm:cxn modelId="{EA33AF8F-3855-4D9A-ADBC-145D03403052}" type="presParOf" srcId="{4C8973E4-6F67-4D6E-80B3-98D03644DCFD}" destId="{F5450CFF-3F52-4933-A59E-26099CD15734}" srcOrd="6" destOrd="0" presId="urn:microsoft.com/office/officeart/2005/8/layout/cycle7"/>
    <dgm:cxn modelId="{73CC81E3-7939-417D-AC76-373E8D6BA1A5}" type="presParOf" srcId="{4C8973E4-6F67-4D6E-80B3-98D03644DCFD}" destId="{7BB9540E-8D8C-4502-A622-3655A858E727}" srcOrd="7" destOrd="0" presId="urn:microsoft.com/office/officeart/2005/8/layout/cycle7"/>
    <dgm:cxn modelId="{331E204F-46D6-47FE-9FB2-102ED8EABC09}" type="presParOf" srcId="{7BB9540E-8D8C-4502-A622-3655A858E727}" destId="{A31BC879-9468-4631-92E4-861660910B88}"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62E2454-11F3-49F8-B7A5-E28B740C9B52}" type="doc">
      <dgm:prSet loTypeId="urn:microsoft.com/office/officeart/2008/layout/HalfCircleOrganizationChart" loCatId="hierarchy" qsTypeId="urn:microsoft.com/office/officeart/2005/8/quickstyle/3d1" qsCatId="3D" csTypeId="urn:microsoft.com/office/officeart/2005/8/colors/accent0_3" csCatId="mainScheme" phldr="1"/>
      <dgm:spPr/>
      <dgm:t>
        <a:bodyPr/>
        <a:lstStyle/>
        <a:p>
          <a:endParaRPr lang="bs-Latn-BA"/>
        </a:p>
      </dgm:t>
    </dgm:pt>
    <dgm:pt modelId="{CE114FAF-49F2-4C8D-A7DA-17B40E7D26B1}">
      <dgm:prSet phldrT="[Text]" custT="1"/>
      <dgm:spPr/>
      <dgm:t>
        <a:bodyPr/>
        <a:lstStyle/>
        <a:p>
          <a:r>
            <a:rPr lang="pl-PL" sz="2000" dirty="0" smtClean="0"/>
            <a:t>POKRETANJE POSTUPKA I </a:t>
          </a:r>
        </a:p>
        <a:p>
          <a:r>
            <a:rPr lang="pl-PL" sz="2000" dirty="0" smtClean="0"/>
            <a:t>ZAHTJEVI STRANAKA</a:t>
          </a:r>
          <a:endParaRPr lang="bs-Latn-BA" sz="2000" dirty="0"/>
        </a:p>
      </dgm:t>
    </dgm:pt>
    <dgm:pt modelId="{8A52B520-17D9-4C74-B3AF-5BF863E3B4C4}" type="parTrans" cxnId="{1D76AD6D-E9AC-40F9-98E3-AEA0E255C931}">
      <dgm:prSet/>
      <dgm:spPr/>
      <dgm:t>
        <a:bodyPr/>
        <a:lstStyle/>
        <a:p>
          <a:endParaRPr lang="bs-Latn-BA"/>
        </a:p>
      </dgm:t>
    </dgm:pt>
    <dgm:pt modelId="{783D5575-BDBD-4023-BB03-1CC2BF9C14FE}" type="sibTrans" cxnId="{1D76AD6D-E9AC-40F9-98E3-AEA0E255C931}">
      <dgm:prSet/>
      <dgm:spPr/>
      <dgm:t>
        <a:bodyPr/>
        <a:lstStyle/>
        <a:p>
          <a:endParaRPr lang="bs-Latn-BA"/>
        </a:p>
      </dgm:t>
    </dgm:pt>
    <dgm:pt modelId="{17E28414-F12C-4B4C-97D2-713D28F1849C}">
      <dgm:prSet phldrT="[Text]" custT="1"/>
      <dgm:spPr/>
      <dgm:t>
        <a:bodyPr/>
        <a:lstStyle/>
        <a:p>
          <a:r>
            <a:rPr lang="bs-Latn-BA" sz="2000" dirty="0" smtClean="0"/>
            <a:t>Pokretanje postupka</a:t>
          </a:r>
          <a:endParaRPr lang="bs-Latn-BA" sz="2000" dirty="0"/>
        </a:p>
      </dgm:t>
    </dgm:pt>
    <dgm:pt modelId="{FCF10F5B-61A4-4E0F-8941-323EB410C1B8}" type="parTrans" cxnId="{1489EEB3-424F-4A39-B430-DC736243543A}">
      <dgm:prSet/>
      <dgm:spPr/>
      <dgm:t>
        <a:bodyPr/>
        <a:lstStyle/>
        <a:p>
          <a:endParaRPr lang="bs-Latn-BA" sz="3200"/>
        </a:p>
      </dgm:t>
    </dgm:pt>
    <dgm:pt modelId="{9523339F-8798-485B-A855-CEA7DD9C6095}" type="sibTrans" cxnId="{1489EEB3-424F-4A39-B430-DC736243543A}">
      <dgm:prSet/>
      <dgm:spPr/>
      <dgm:t>
        <a:bodyPr/>
        <a:lstStyle/>
        <a:p>
          <a:endParaRPr lang="bs-Latn-BA"/>
        </a:p>
      </dgm:t>
    </dgm:pt>
    <dgm:pt modelId="{CCA3F4B2-975E-4179-898E-312F48CCEDDE}">
      <dgm:prSet phldrT="[Text]" custT="1"/>
      <dgm:spPr/>
      <dgm:t>
        <a:bodyPr/>
        <a:lstStyle/>
        <a:p>
          <a:r>
            <a:rPr lang="pl-PL" sz="2000" dirty="0" smtClean="0"/>
            <a:t>Spajanje stvari u jedan postupak</a:t>
          </a:r>
          <a:endParaRPr lang="bs-Latn-BA" sz="2000" dirty="0"/>
        </a:p>
      </dgm:t>
    </dgm:pt>
    <dgm:pt modelId="{A4C56875-03A5-468A-8EBF-BFDB13F1DDA3}" type="parTrans" cxnId="{AADD3637-F606-4712-A3A3-F1D007EE744F}">
      <dgm:prSet/>
      <dgm:spPr/>
      <dgm:t>
        <a:bodyPr/>
        <a:lstStyle/>
        <a:p>
          <a:endParaRPr lang="bs-Latn-BA" sz="3200"/>
        </a:p>
      </dgm:t>
    </dgm:pt>
    <dgm:pt modelId="{9A21F1F7-4C82-49F0-8E09-96C1FD43389E}" type="sibTrans" cxnId="{AADD3637-F606-4712-A3A3-F1D007EE744F}">
      <dgm:prSet/>
      <dgm:spPr/>
      <dgm:t>
        <a:bodyPr/>
        <a:lstStyle/>
        <a:p>
          <a:endParaRPr lang="bs-Latn-BA"/>
        </a:p>
      </dgm:t>
    </dgm:pt>
    <dgm:pt modelId="{9C109068-59C5-46A7-B8B7-684795EDFE38}">
      <dgm:prSet phldrT="[Text]" custT="1"/>
      <dgm:spPr/>
      <dgm:t>
        <a:bodyPr/>
        <a:lstStyle/>
        <a:p>
          <a:r>
            <a:rPr lang="bs-Latn-BA" sz="2000" dirty="0" smtClean="0"/>
            <a:t>Izmjena zahtjeva</a:t>
          </a:r>
          <a:endParaRPr lang="bs-Latn-BA" sz="2000" dirty="0"/>
        </a:p>
      </dgm:t>
    </dgm:pt>
    <dgm:pt modelId="{4E3F4D74-FB7C-48EB-9F53-3220C69A1098}" type="parTrans" cxnId="{4B2BF0A6-091A-4253-862A-F006A61B846E}">
      <dgm:prSet/>
      <dgm:spPr/>
      <dgm:t>
        <a:bodyPr/>
        <a:lstStyle/>
        <a:p>
          <a:endParaRPr lang="bs-Latn-BA" sz="3200"/>
        </a:p>
      </dgm:t>
    </dgm:pt>
    <dgm:pt modelId="{E5758C4C-B454-4BFD-AAB3-34CFED5C45CD}" type="sibTrans" cxnId="{4B2BF0A6-091A-4253-862A-F006A61B846E}">
      <dgm:prSet/>
      <dgm:spPr/>
      <dgm:t>
        <a:bodyPr/>
        <a:lstStyle/>
        <a:p>
          <a:endParaRPr lang="bs-Latn-BA"/>
        </a:p>
      </dgm:t>
    </dgm:pt>
    <dgm:pt modelId="{0B52C5D9-AA01-4949-B65B-B2DB5AF93FC0}">
      <dgm:prSet phldrT="[Text]" custT="1"/>
      <dgm:spPr/>
      <dgm:t>
        <a:bodyPr/>
        <a:lstStyle/>
        <a:p>
          <a:r>
            <a:rPr lang="bs-Latn-BA" sz="2000" dirty="0" smtClean="0"/>
            <a:t>Odustajanje od zahtjeva</a:t>
          </a:r>
          <a:endParaRPr lang="bs-Latn-BA" sz="2000" dirty="0"/>
        </a:p>
      </dgm:t>
    </dgm:pt>
    <dgm:pt modelId="{19A63860-6C6C-459E-B7CA-ADF0079889E0}" type="parTrans" cxnId="{C6A3A7C2-12B3-429F-9627-C3BC124481A8}">
      <dgm:prSet/>
      <dgm:spPr/>
      <dgm:t>
        <a:bodyPr/>
        <a:lstStyle/>
        <a:p>
          <a:endParaRPr lang="bs-Latn-BA" sz="3200"/>
        </a:p>
      </dgm:t>
    </dgm:pt>
    <dgm:pt modelId="{9C52158C-CB8A-4A73-8927-011DFF19587F}" type="sibTrans" cxnId="{C6A3A7C2-12B3-429F-9627-C3BC124481A8}">
      <dgm:prSet/>
      <dgm:spPr/>
      <dgm:t>
        <a:bodyPr/>
        <a:lstStyle/>
        <a:p>
          <a:endParaRPr lang="bs-Latn-BA"/>
        </a:p>
      </dgm:t>
    </dgm:pt>
    <dgm:pt modelId="{5DCE371E-385C-487E-A6C3-7B49661D3608}">
      <dgm:prSet phldrT="[Text]" custT="1"/>
      <dgm:spPr/>
      <dgm:t>
        <a:bodyPr/>
        <a:lstStyle/>
        <a:p>
          <a:r>
            <a:rPr lang="bs-Latn-BA" sz="2000" dirty="0" smtClean="0"/>
            <a:t>Poravnanje</a:t>
          </a:r>
          <a:endParaRPr lang="bs-Latn-BA" sz="2000" dirty="0"/>
        </a:p>
      </dgm:t>
    </dgm:pt>
    <dgm:pt modelId="{52A91B33-8033-44FD-9C40-951C8B55B404}" type="parTrans" cxnId="{ED61CBC6-B0C3-4072-8FF0-E6EC8FA1FB4D}">
      <dgm:prSet/>
      <dgm:spPr/>
      <dgm:t>
        <a:bodyPr/>
        <a:lstStyle/>
        <a:p>
          <a:endParaRPr lang="bs-Latn-BA" sz="3200"/>
        </a:p>
      </dgm:t>
    </dgm:pt>
    <dgm:pt modelId="{C14557D7-4504-401A-BB8A-676772C3F5BA}" type="sibTrans" cxnId="{ED61CBC6-B0C3-4072-8FF0-E6EC8FA1FB4D}">
      <dgm:prSet/>
      <dgm:spPr/>
      <dgm:t>
        <a:bodyPr/>
        <a:lstStyle/>
        <a:p>
          <a:endParaRPr lang="bs-Latn-BA"/>
        </a:p>
      </dgm:t>
    </dgm:pt>
    <dgm:pt modelId="{838A6F14-29BE-47B3-BE35-FAD380B3684D}" type="pres">
      <dgm:prSet presAssocID="{D62E2454-11F3-49F8-B7A5-E28B740C9B52}" presName="Name0" presStyleCnt="0">
        <dgm:presLayoutVars>
          <dgm:orgChart val="1"/>
          <dgm:chPref val="1"/>
          <dgm:dir/>
          <dgm:animOne val="branch"/>
          <dgm:animLvl val="lvl"/>
          <dgm:resizeHandles/>
        </dgm:presLayoutVars>
      </dgm:prSet>
      <dgm:spPr/>
      <dgm:t>
        <a:bodyPr/>
        <a:lstStyle/>
        <a:p>
          <a:endParaRPr lang="bs-Latn-BA"/>
        </a:p>
      </dgm:t>
    </dgm:pt>
    <dgm:pt modelId="{C84DA6AC-86A6-42A0-8E6C-15FD7305095C}" type="pres">
      <dgm:prSet presAssocID="{CE114FAF-49F2-4C8D-A7DA-17B40E7D26B1}" presName="hierRoot1" presStyleCnt="0">
        <dgm:presLayoutVars>
          <dgm:hierBranch val="init"/>
        </dgm:presLayoutVars>
      </dgm:prSet>
      <dgm:spPr/>
    </dgm:pt>
    <dgm:pt modelId="{F86F5E76-7582-418A-A1C1-626582A469B2}" type="pres">
      <dgm:prSet presAssocID="{CE114FAF-49F2-4C8D-A7DA-17B40E7D26B1}" presName="rootComposite1" presStyleCnt="0"/>
      <dgm:spPr/>
    </dgm:pt>
    <dgm:pt modelId="{85313860-99BD-4F67-AB66-9FEC98D4D4E2}" type="pres">
      <dgm:prSet presAssocID="{CE114FAF-49F2-4C8D-A7DA-17B40E7D26B1}" presName="rootText1" presStyleLbl="alignAcc1" presStyleIdx="0" presStyleCnt="0" custScaleX="350460">
        <dgm:presLayoutVars>
          <dgm:chPref val="3"/>
        </dgm:presLayoutVars>
      </dgm:prSet>
      <dgm:spPr/>
      <dgm:t>
        <a:bodyPr/>
        <a:lstStyle/>
        <a:p>
          <a:endParaRPr lang="bs-Latn-BA"/>
        </a:p>
      </dgm:t>
    </dgm:pt>
    <dgm:pt modelId="{C288F5CF-435D-46E8-AA65-C7EE89365534}" type="pres">
      <dgm:prSet presAssocID="{CE114FAF-49F2-4C8D-A7DA-17B40E7D26B1}" presName="topArc1" presStyleLbl="parChTrans1D1" presStyleIdx="0" presStyleCnt="12"/>
      <dgm:spPr/>
    </dgm:pt>
    <dgm:pt modelId="{537FC6AD-D216-4236-A51D-5530B635E2CE}" type="pres">
      <dgm:prSet presAssocID="{CE114FAF-49F2-4C8D-A7DA-17B40E7D26B1}" presName="bottomArc1" presStyleLbl="parChTrans1D1" presStyleIdx="1" presStyleCnt="12"/>
      <dgm:spPr/>
    </dgm:pt>
    <dgm:pt modelId="{F58D5F64-EC03-4159-B33C-A5EC636607AB}" type="pres">
      <dgm:prSet presAssocID="{CE114FAF-49F2-4C8D-A7DA-17B40E7D26B1}" presName="topConnNode1" presStyleLbl="node1" presStyleIdx="0" presStyleCnt="0"/>
      <dgm:spPr/>
      <dgm:t>
        <a:bodyPr/>
        <a:lstStyle/>
        <a:p>
          <a:endParaRPr lang="bs-Latn-BA"/>
        </a:p>
      </dgm:t>
    </dgm:pt>
    <dgm:pt modelId="{543A23E4-2F19-4EF8-AE3D-4656F682EFED}" type="pres">
      <dgm:prSet presAssocID="{CE114FAF-49F2-4C8D-A7DA-17B40E7D26B1}" presName="hierChild2" presStyleCnt="0"/>
      <dgm:spPr/>
    </dgm:pt>
    <dgm:pt modelId="{9714BAD7-A3A6-4811-B875-B54A27A34536}" type="pres">
      <dgm:prSet presAssocID="{FCF10F5B-61A4-4E0F-8941-323EB410C1B8}" presName="Name28" presStyleLbl="parChTrans1D2" presStyleIdx="0" presStyleCnt="5"/>
      <dgm:spPr/>
      <dgm:t>
        <a:bodyPr/>
        <a:lstStyle/>
        <a:p>
          <a:endParaRPr lang="bs-Latn-BA"/>
        </a:p>
      </dgm:t>
    </dgm:pt>
    <dgm:pt modelId="{6205BE01-0F77-4E15-8AEC-07F019F69011}" type="pres">
      <dgm:prSet presAssocID="{17E28414-F12C-4B4C-97D2-713D28F1849C}" presName="hierRoot2" presStyleCnt="0">
        <dgm:presLayoutVars>
          <dgm:hierBranch val="init"/>
        </dgm:presLayoutVars>
      </dgm:prSet>
      <dgm:spPr/>
    </dgm:pt>
    <dgm:pt modelId="{6301768E-AEB7-4058-999E-B8909B85B582}" type="pres">
      <dgm:prSet presAssocID="{17E28414-F12C-4B4C-97D2-713D28F1849C}" presName="rootComposite2" presStyleCnt="0"/>
      <dgm:spPr/>
    </dgm:pt>
    <dgm:pt modelId="{73A48489-DC60-452B-ADD4-C2EFBED474F8}" type="pres">
      <dgm:prSet presAssocID="{17E28414-F12C-4B4C-97D2-713D28F1849C}" presName="rootText2" presStyleLbl="alignAcc1" presStyleIdx="0" presStyleCnt="0">
        <dgm:presLayoutVars>
          <dgm:chPref val="3"/>
        </dgm:presLayoutVars>
      </dgm:prSet>
      <dgm:spPr/>
      <dgm:t>
        <a:bodyPr/>
        <a:lstStyle/>
        <a:p>
          <a:endParaRPr lang="bs-Latn-BA"/>
        </a:p>
      </dgm:t>
    </dgm:pt>
    <dgm:pt modelId="{BFE78A48-1ED7-411A-8A86-C181E29FC133}" type="pres">
      <dgm:prSet presAssocID="{17E28414-F12C-4B4C-97D2-713D28F1849C}" presName="topArc2" presStyleLbl="parChTrans1D1" presStyleIdx="2" presStyleCnt="12"/>
      <dgm:spPr/>
    </dgm:pt>
    <dgm:pt modelId="{2C24BD2F-7911-44EC-9B16-57B1643C0B13}" type="pres">
      <dgm:prSet presAssocID="{17E28414-F12C-4B4C-97D2-713D28F1849C}" presName="bottomArc2" presStyleLbl="parChTrans1D1" presStyleIdx="3" presStyleCnt="12"/>
      <dgm:spPr/>
    </dgm:pt>
    <dgm:pt modelId="{D12B8204-D010-44CF-A19D-4A7BCC37685A}" type="pres">
      <dgm:prSet presAssocID="{17E28414-F12C-4B4C-97D2-713D28F1849C}" presName="topConnNode2" presStyleLbl="node2" presStyleIdx="0" presStyleCnt="0"/>
      <dgm:spPr/>
      <dgm:t>
        <a:bodyPr/>
        <a:lstStyle/>
        <a:p>
          <a:endParaRPr lang="bs-Latn-BA"/>
        </a:p>
      </dgm:t>
    </dgm:pt>
    <dgm:pt modelId="{1D9979FE-11E4-4895-BD6A-52AB7DF79089}" type="pres">
      <dgm:prSet presAssocID="{17E28414-F12C-4B4C-97D2-713D28F1849C}" presName="hierChild4" presStyleCnt="0"/>
      <dgm:spPr/>
    </dgm:pt>
    <dgm:pt modelId="{0C43B0E3-B9EC-447D-A8FE-2C87962B8A96}" type="pres">
      <dgm:prSet presAssocID="{17E28414-F12C-4B4C-97D2-713D28F1849C}" presName="hierChild5" presStyleCnt="0"/>
      <dgm:spPr/>
    </dgm:pt>
    <dgm:pt modelId="{1D2DA760-DC6D-46AC-8802-867622F474CC}" type="pres">
      <dgm:prSet presAssocID="{A4C56875-03A5-468A-8EBF-BFDB13F1DDA3}" presName="Name28" presStyleLbl="parChTrans1D2" presStyleIdx="1" presStyleCnt="5"/>
      <dgm:spPr/>
      <dgm:t>
        <a:bodyPr/>
        <a:lstStyle/>
        <a:p>
          <a:endParaRPr lang="bs-Latn-BA"/>
        </a:p>
      </dgm:t>
    </dgm:pt>
    <dgm:pt modelId="{4954E0D6-E909-4C6B-9870-EECA5D246E41}" type="pres">
      <dgm:prSet presAssocID="{CCA3F4B2-975E-4179-898E-312F48CCEDDE}" presName="hierRoot2" presStyleCnt="0">
        <dgm:presLayoutVars>
          <dgm:hierBranch val="init"/>
        </dgm:presLayoutVars>
      </dgm:prSet>
      <dgm:spPr/>
    </dgm:pt>
    <dgm:pt modelId="{47AD5AC6-4EE1-4B76-8B00-E48224D3D6AC}" type="pres">
      <dgm:prSet presAssocID="{CCA3F4B2-975E-4179-898E-312F48CCEDDE}" presName="rootComposite2" presStyleCnt="0"/>
      <dgm:spPr/>
    </dgm:pt>
    <dgm:pt modelId="{BD52A7E6-3200-467F-B673-19C7B16433E0}" type="pres">
      <dgm:prSet presAssocID="{CCA3F4B2-975E-4179-898E-312F48CCEDDE}" presName="rootText2" presStyleLbl="alignAcc1" presStyleIdx="0" presStyleCnt="0" custScaleX="115445">
        <dgm:presLayoutVars>
          <dgm:chPref val="3"/>
        </dgm:presLayoutVars>
      </dgm:prSet>
      <dgm:spPr/>
      <dgm:t>
        <a:bodyPr/>
        <a:lstStyle/>
        <a:p>
          <a:endParaRPr lang="bs-Latn-BA"/>
        </a:p>
      </dgm:t>
    </dgm:pt>
    <dgm:pt modelId="{ABB4FBE0-FC76-4B5A-844D-7369E40A1768}" type="pres">
      <dgm:prSet presAssocID="{CCA3F4B2-975E-4179-898E-312F48CCEDDE}" presName="topArc2" presStyleLbl="parChTrans1D1" presStyleIdx="4" presStyleCnt="12"/>
      <dgm:spPr/>
    </dgm:pt>
    <dgm:pt modelId="{0997D3E8-63C8-4571-899E-916D5D40E168}" type="pres">
      <dgm:prSet presAssocID="{CCA3F4B2-975E-4179-898E-312F48CCEDDE}" presName="bottomArc2" presStyleLbl="parChTrans1D1" presStyleIdx="5" presStyleCnt="12"/>
      <dgm:spPr/>
    </dgm:pt>
    <dgm:pt modelId="{9F5BCE62-79D4-429C-A2AE-A197C4652F9F}" type="pres">
      <dgm:prSet presAssocID="{CCA3F4B2-975E-4179-898E-312F48CCEDDE}" presName="topConnNode2" presStyleLbl="node2" presStyleIdx="0" presStyleCnt="0"/>
      <dgm:spPr/>
      <dgm:t>
        <a:bodyPr/>
        <a:lstStyle/>
        <a:p>
          <a:endParaRPr lang="bs-Latn-BA"/>
        </a:p>
      </dgm:t>
    </dgm:pt>
    <dgm:pt modelId="{07B75A70-8826-4238-997D-9923E675BC8B}" type="pres">
      <dgm:prSet presAssocID="{CCA3F4B2-975E-4179-898E-312F48CCEDDE}" presName="hierChild4" presStyleCnt="0"/>
      <dgm:spPr/>
    </dgm:pt>
    <dgm:pt modelId="{8B730864-A563-42C9-88D3-73C4E4F600A7}" type="pres">
      <dgm:prSet presAssocID="{CCA3F4B2-975E-4179-898E-312F48CCEDDE}" presName="hierChild5" presStyleCnt="0"/>
      <dgm:spPr/>
    </dgm:pt>
    <dgm:pt modelId="{607F9680-07D3-479B-A6BE-4ABD27F005E2}" type="pres">
      <dgm:prSet presAssocID="{4E3F4D74-FB7C-48EB-9F53-3220C69A1098}" presName="Name28" presStyleLbl="parChTrans1D2" presStyleIdx="2" presStyleCnt="5"/>
      <dgm:spPr/>
      <dgm:t>
        <a:bodyPr/>
        <a:lstStyle/>
        <a:p>
          <a:endParaRPr lang="bs-Latn-BA"/>
        </a:p>
      </dgm:t>
    </dgm:pt>
    <dgm:pt modelId="{240ABAA6-C548-497D-8B85-2DDEEAEDBB9A}" type="pres">
      <dgm:prSet presAssocID="{9C109068-59C5-46A7-B8B7-684795EDFE38}" presName="hierRoot2" presStyleCnt="0">
        <dgm:presLayoutVars>
          <dgm:hierBranch val="init"/>
        </dgm:presLayoutVars>
      </dgm:prSet>
      <dgm:spPr/>
    </dgm:pt>
    <dgm:pt modelId="{6AADA344-61FF-4FE9-9CE4-F71E961A3AC0}" type="pres">
      <dgm:prSet presAssocID="{9C109068-59C5-46A7-B8B7-684795EDFE38}" presName="rootComposite2" presStyleCnt="0"/>
      <dgm:spPr/>
    </dgm:pt>
    <dgm:pt modelId="{0E7BB625-C2D6-4834-96A0-894AB39A5B99}" type="pres">
      <dgm:prSet presAssocID="{9C109068-59C5-46A7-B8B7-684795EDFE38}" presName="rootText2" presStyleLbl="alignAcc1" presStyleIdx="0" presStyleCnt="0">
        <dgm:presLayoutVars>
          <dgm:chPref val="3"/>
        </dgm:presLayoutVars>
      </dgm:prSet>
      <dgm:spPr/>
      <dgm:t>
        <a:bodyPr/>
        <a:lstStyle/>
        <a:p>
          <a:endParaRPr lang="bs-Latn-BA"/>
        </a:p>
      </dgm:t>
    </dgm:pt>
    <dgm:pt modelId="{B4AB5C68-0DD3-46E9-8C0F-6D9A48A697D2}" type="pres">
      <dgm:prSet presAssocID="{9C109068-59C5-46A7-B8B7-684795EDFE38}" presName="topArc2" presStyleLbl="parChTrans1D1" presStyleIdx="6" presStyleCnt="12"/>
      <dgm:spPr/>
    </dgm:pt>
    <dgm:pt modelId="{CDDA3D42-E6F6-4563-A95D-E825A7D4A99F}" type="pres">
      <dgm:prSet presAssocID="{9C109068-59C5-46A7-B8B7-684795EDFE38}" presName="bottomArc2" presStyleLbl="parChTrans1D1" presStyleIdx="7" presStyleCnt="12"/>
      <dgm:spPr/>
    </dgm:pt>
    <dgm:pt modelId="{7E73E2BD-57C7-40B0-9662-42D897500078}" type="pres">
      <dgm:prSet presAssocID="{9C109068-59C5-46A7-B8B7-684795EDFE38}" presName="topConnNode2" presStyleLbl="node2" presStyleIdx="0" presStyleCnt="0"/>
      <dgm:spPr/>
      <dgm:t>
        <a:bodyPr/>
        <a:lstStyle/>
        <a:p>
          <a:endParaRPr lang="bs-Latn-BA"/>
        </a:p>
      </dgm:t>
    </dgm:pt>
    <dgm:pt modelId="{BF1396B6-EFA7-4B6B-9F32-A78A36D4992E}" type="pres">
      <dgm:prSet presAssocID="{9C109068-59C5-46A7-B8B7-684795EDFE38}" presName="hierChild4" presStyleCnt="0"/>
      <dgm:spPr/>
    </dgm:pt>
    <dgm:pt modelId="{A19E5F40-A4D7-4275-9D01-73E3999C26D0}" type="pres">
      <dgm:prSet presAssocID="{9C109068-59C5-46A7-B8B7-684795EDFE38}" presName="hierChild5" presStyleCnt="0"/>
      <dgm:spPr/>
    </dgm:pt>
    <dgm:pt modelId="{FAC1817D-1153-424F-B9AE-74D28BFE0C2E}" type="pres">
      <dgm:prSet presAssocID="{19A63860-6C6C-459E-B7CA-ADF0079889E0}" presName="Name28" presStyleLbl="parChTrans1D2" presStyleIdx="3" presStyleCnt="5"/>
      <dgm:spPr/>
      <dgm:t>
        <a:bodyPr/>
        <a:lstStyle/>
        <a:p>
          <a:endParaRPr lang="bs-Latn-BA"/>
        </a:p>
      </dgm:t>
    </dgm:pt>
    <dgm:pt modelId="{A5DD33EF-4238-4029-BF34-22603A74B85E}" type="pres">
      <dgm:prSet presAssocID="{0B52C5D9-AA01-4949-B65B-B2DB5AF93FC0}" presName="hierRoot2" presStyleCnt="0">
        <dgm:presLayoutVars>
          <dgm:hierBranch val="init"/>
        </dgm:presLayoutVars>
      </dgm:prSet>
      <dgm:spPr/>
    </dgm:pt>
    <dgm:pt modelId="{80FE5EBE-E205-4206-A74E-A22973177A6D}" type="pres">
      <dgm:prSet presAssocID="{0B52C5D9-AA01-4949-B65B-B2DB5AF93FC0}" presName="rootComposite2" presStyleCnt="0"/>
      <dgm:spPr/>
    </dgm:pt>
    <dgm:pt modelId="{DCC19A61-EBD4-4E02-8870-7B42696CB61A}" type="pres">
      <dgm:prSet presAssocID="{0B52C5D9-AA01-4949-B65B-B2DB5AF93FC0}" presName="rootText2" presStyleLbl="alignAcc1" presStyleIdx="0" presStyleCnt="0">
        <dgm:presLayoutVars>
          <dgm:chPref val="3"/>
        </dgm:presLayoutVars>
      </dgm:prSet>
      <dgm:spPr/>
      <dgm:t>
        <a:bodyPr/>
        <a:lstStyle/>
        <a:p>
          <a:endParaRPr lang="bs-Latn-BA"/>
        </a:p>
      </dgm:t>
    </dgm:pt>
    <dgm:pt modelId="{013870C0-4FE4-43BE-A447-581110DE131D}" type="pres">
      <dgm:prSet presAssocID="{0B52C5D9-AA01-4949-B65B-B2DB5AF93FC0}" presName="topArc2" presStyleLbl="parChTrans1D1" presStyleIdx="8" presStyleCnt="12"/>
      <dgm:spPr/>
    </dgm:pt>
    <dgm:pt modelId="{090B1260-EF88-4001-8A24-799DCBD68651}" type="pres">
      <dgm:prSet presAssocID="{0B52C5D9-AA01-4949-B65B-B2DB5AF93FC0}" presName="bottomArc2" presStyleLbl="parChTrans1D1" presStyleIdx="9" presStyleCnt="12"/>
      <dgm:spPr/>
    </dgm:pt>
    <dgm:pt modelId="{D42A3793-2679-446F-A75B-44D04D587E61}" type="pres">
      <dgm:prSet presAssocID="{0B52C5D9-AA01-4949-B65B-B2DB5AF93FC0}" presName="topConnNode2" presStyleLbl="node2" presStyleIdx="0" presStyleCnt="0"/>
      <dgm:spPr/>
      <dgm:t>
        <a:bodyPr/>
        <a:lstStyle/>
        <a:p>
          <a:endParaRPr lang="bs-Latn-BA"/>
        </a:p>
      </dgm:t>
    </dgm:pt>
    <dgm:pt modelId="{05340510-7B94-439E-A8C7-2EDEC1120512}" type="pres">
      <dgm:prSet presAssocID="{0B52C5D9-AA01-4949-B65B-B2DB5AF93FC0}" presName="hierChild4" presStyleCnt="0"/>
      <dgm:spPr/>
    </dgm:pt>
    <dgm:pt modelId="{6FB7A878-C342-4A86-99FC-CAA4DA862714}" type="pres">
      <dgm:prSet presAssocID="{0B52C5D9-AA01-4949-B65B-B2DB5AF93FC0}" presName="hierChild5" presStyleCnt="0"/>
      <dgm:spPr/>
    </dgm:pt>
    <dgm:pt modelId="{90566E99-DDAC-4384-A697-8FEDABCAED54}" type="pres">
      <dgm:prSet presAssocID="{52A91B33-8033-44FD-9C40-951C8B55B404}" presName="Name28" presStyleLbl="parChTrans1D2" presStyleIdx="4" presStyleCnt="5"/>
      <dgm:spPr/>
      <dgm:t>
        <a:bodyPr/>
        <a:lstStyle/>
        <a:p>
          <a:endParaRPr lang="bs-Latn-BA"/>
        </a:p>
      </dgm:t>
    </dgm:pt>
    <dgm:pt modelId="{7499A1C3-579C-49EA-9ECA-EC724650AC34}" type="pres">
      <dgm:prSet presAssocID="{5DCE371E-385C-487E-A6C3-7B49661D3608}" presName="hierRoot2" presStyleCnt="0">
        <dgm:presLayoutVars>
          <dgm:hierBranch val="init"/>
        </dgm:presLayoutVars>
      </dgm:prSet>
      <dgm:spPr/>
    </dgm:pt>
    <dgm:pt modelId="{0512B0D9-28A9-4025-A26B-50A8B6D7E24D}" type="pres">
      <dgm:prSet presAssocID="{5DCE371E-385C-487E-A6C3-7B49661D3608}" presName="rootComposite2" presStyleCnt="0"/>
      <dgm:spPr/>
    </dgm:pt>
    <dgm:pt modelId="{AB9669E4-2F1A-40E9-B2E5-78A53D53FA44}" type="pres">
      <dgm:prSet presAssocID="{5DCE371E-385C-487E-A6C3-7B49661D3608}" presName="rootText2" presStyleLbl="alignAcc1" presStyleIdx="0" presStyleCnt="0">
        <dgm:presLayoutVars>
          <dgm:chPref val="3"/>
        </dgm:presLayoutVars>
      </dgm:prSet>
      <dgm:spPr/>
      <dgm:t>
        <a:bodyPr/>
        <a:lstStyle/>
        <a:p>
          <a:endParaRPr lang="bs-Latn-BA"/>
        </a:p>
      </dgm:t>
    </dgm:pt>
    <dgm:pt modelId="{19A5AB5D-AEAE-4EC5-A1F3-9FCF8D75880C}" type="pres">
      <dgm:prSet presAssocID="{5DCE371E-385C-487E-A6C3-7B49661D3608}" presName="topArc2" presStyleLbl="parChTrans1D1" presStyleIdx="10" presStyleCnt="12"/>
      <dgm:spPr/>
    </dgm:pt>
    <dgm:pt modelId="{F6A786DB-0123-4A3C-B667-D3853D8E64B2}" type="pres">
      <dgm:prSet presAssocID="{5DCE371E-385C-487E-A6C3-7B49661D3608}" presName="bottomArc2" presStyleLbl="parChTrans1D1" presStyleIdx="11" presStyleCnt="12"/>
      <dgm:spPr/>
    </dgm:pt>
    <dgm:pt modelId="{7302D61B-262F-4ECB-81F7-956C55BE5A41}" type="pres">
      <dgm:prSet presAssocID="{5DCE371E-385C-487E-A6C3-7B49661D3608}" presName="topConnNode2" presStyleLbl="node2" presStyleIdx="0" presStyleCnt="0"/>
      <dgm:spPr/>
      <dgm:t>
        <a:bodyPr/>
        <a:lstStyle/>
        <a:p>
          <a:endParaRPr lang="bs-Latn-BA"/>
        </a:p>
      </dgm:t>
    </dgm:pt>
    <dgm:pt modelId="{F9F5AAC1-7D38-4AB5-A790-B393B6BA3EA9}" type="pres">
      <dgm:prSet presAssocID="{5DCE371E-385C-487E-A6C3-7B49661D3608}" presName="hierChild4" presStyleCnt="0"/>
      <dgm:spPr/>
    </dgm:pt>
    <dgm:pt modelId="{38C5C3FB-1F8D-42E3-92EB-10176FF39C8E}" type="pres">
      <dgm:prSet presAssocID="{5DCE371E-385C-487E-A6C3-7B49661D3608}" presName="hierChild5" presStyleCnt="0"/>
      <dgm:spPr/>
    </dgm:pt>
    <dgm:pt modelId="{D5451BEE-38C8-4C3C-AD32-122C1C6FEC9C}" type="pres">
      <dgm:prSet presAssocID="{CE114FAF-49F2-4C8D-A7DA-17B40E7D26B1}" presName="hierChild3" presStyleCnt="0"/>
      <dgm:spPr/>
    </dgm:pt>
  </dgm:ptLst>
  <dgm:cxnLst>
    <dgm:cxn modelId="{C6A3A7C2-12B3-429F-9627-C3BC124481A8}" srcId="{CE114FAF-49F2-4C8D-A7DA-17B40E7D26B1}" destId="{0B52C5D9-AA01-4949-B65B-B2DB5AF93FC0}" srcOrd="3" destOrd="0" parTransId="{19A63860-6C6C-459E-B7CA-ADF0079889E0}" sibTransId="{9C52158C-CB8A-4A73-8927-011DFF19587F}"/>
    <dgm:cxn modelId="{AADD3637-F606-4712-A3A3-F1D007EE744F}" srcId="{CE114FAF-49F2-4C8D-A7DA-17B40E7D26B1}" destId="{CCA3F4B2-975E-4179-898E-312F48CCEDDE}" srcOrd="1" destOrd="0" parTransId="{A4C56875-03A5-468A-8EBF-BFDB13F1DDA3}" sibTransId="{9A21F1F7-4C82-49F0-8E09-96C1FD43389E}"/>
    <dgm:cxn modelId="{A93439CD-D779-4A2F-A7B4-17AE44ABBA38}" type="presOf" srcId="{A4C56875-03A5-468A-8EBF-BFDB13F1DDA3}" destId="{1D2DA760-DC6D-46AC-8802-867622F474CC}" srcOrd="0" destOrd="0" presId="urn:microsoft.com/office/officeart/2008/layout/HalfCircleOrganizationChart"/>
    <dgm:cxn modelId="{089C71AC-76E9-4501-9FA5-62429464E067}" type="presOf" srcId="{5DCE371E-385C-487E-A6C3-7B49661D3608}" destId="{7302D61B-262F-4ECB-81F7-956C55BE5A41}" srcOrd="1" destOrd="0" presId="urn:microsoft.com/office/officeart/2008/layout/HalfCircleOrganizationChart"/>
    <dgm:cxn modelId="{32FC0DD2-A83B-4272-AC82-DBE4EEDA09F6}" type="presOf" srcId="{CE114FAF-49F2-4C8D-A7DA-17B40E7D26B1}" destId="{85313860-99BD-4F67-AB66-9FEC98D4D4E2}" srcOrd="0" destOrd="0" presId="urn:microsoft.com/office/officeart/2008/layout/HalfCircleOrganizationChart"/>
    <dgm:cxn modelId="{EE4D0E8D-A121-4F4E-8B70-79C041F8D558}" type="presOf" srcId="{9C109068-59C5-46A7-B8B7-684795EDFE38}" destId="{7E73E2BD-57C7-40B0-9662-42D897500078}" srcOrd="1" destOrd="0" presId="urn:microsoft.com/office/officeart/2008/layout/HalfCircleOrganizationChart"/>
    <dgm:cxn modelId="{ED61CBC6-B0C3-4072-8FF0-E6EC8FA1FB4D}" srcId="{CE114FAF-49F2-4C8D-A7DA-17B40E7D26B1}" destId="{5DCE371E-385C-487E-A6C3-7B49661D3608}" srcOrd="4" destOrd="0" parTransId="{52A91B33-8033-44FD-9C40-951C8B55B404}" sibTransId="{C14557D7-4504-401A-BB8A-676772C3F5BA}"/>
    <dgm:cxn modelId="{6E8DA181-FD35-475C-B448-D373045F8687}" type="presOf" srcId="{D62E2454-11F3-49F8-B7A5-E28B740C9B52}" destId="{838A6F14-29BE-47B3-BE35-FAD380B3684D}" srcOrd="0" destOrd="0" presId="urn:microsoft.com/office/officeart/2008/layout/HalfCircleOrganizationChart"/>
    <dgm:cxn modelId="{1D76AD6D-E9AC-40F9-98E3-AEA0E255C931}" srcId="{D62E2454-11F3-49F8-B7A5-E28B740C9B52}" destId="{CE114FAF-49F2-4C8D-A7DA-17B40E7D26B1}" srcOrd="0" destOrd="0" parTransId="{8A52B520-17D9-4C74-B3AF-5BF863E3B4C4}" sibTransId="{783D5575-BDBD-4023-BB03-1CC2BF9C14FE}"/>
    <dgm:cxn modelId="{B5631319-4E1B-4CDC-9E7D-87256E096057}" type="presOf" srcId="{52A91B33-8033-44FD-9C40-951C8B55B404}" destId="{90566E99-DDAC-4384-A697-8FEDABCAED54}" srcOrd="0" destOrd="0" presId="urn:microsoft.com/office/officeart/2008/layout/HalfCircleOrganizationChart"/>
    <dgm:cxn modelId="{EF5E4943-D862-44DF-9BD2-F768EC7055AE}" type="presOf" srcId="{17E28414-F12C-4B4C-97D2-713D28F1849C}" destId="{D12B8204-D010-44CF-A19D-4A7BCC37685A}" srcOrd="1" destOrd="0" presId="urn:microsoft.com/office/officeart/2008/layout/HalfCircleOrganizationChart"/>
    <dgm:cxn modelId="{1D883B73-A166-4C83-A427-3E8E015262EF}" type="presOf" srcId="{19A63860-6C6C-459E-B7CA-ADF0079889E0}" destId="{FAC1817D-1153-424F-B9AE-74D28BFE0C2E}" srcOrd="0" destOrd="0" presId="urn:microsoft.com/office/officeart/2008/layout/HalfCircleOrganizationChart"/>
    <dgm:cxn modelId="{9B65FF28-12E5-4680-9A09-CF1F141E9489}" type="presOf" srcId="{0B52C5D9-AA01-4949-B65B-B2DB5AF93FC0}" destId="{D42A3793-2679-446F-A75B-44D04D587E61}" srcOrd="1" destOrd="0" presId="urn:microsoft.com/office/officeart/2008/layout/HalfCircleOrganizationChart"/>
    <dgm:cxn modelId="{97476F18-259C-4269-9FAF-B4D53DD963EB}" type="presOf" srcId="{4E3F4D74-FB7C-48EB-9F53-3220C69A1098}" destId="{607F9680-07D3-479B-A6BE-4ABD27F005E2}" srcOrd="0" destOrd="0" presId="urn:microsoft.com/office/officeart/2008/layout/HalfCircleOrganizationChart"/>
    <dgm:cxn modelId="{4B2BF0A6-091A-4253-862A-F006A61B846E}" srcId="{CE114FAF-49F2-4C8D-A7DA-17B40E7D26B1}" destId="{9C109068-59C5-46A7-B8B7-684795EDFE38}" srcOrd="2" destOrd="0" parTransId="{4E3F4D74-FB7C-48EB-9F53-3220C69A1098}" sibTransId="{E5758C4C-B454-4BFD-AAB3-34CFED5C45CD}"/>
    <dgm:cxn modelId="{CE7BA6D2-DE18-4B69-AC72-08D8BB21E4CA}" type="presOf" srcId="{5DCE371E-385C-487E-A6C3-7B49661D3608}" destId="{AB9669E4-2F1A-40E9-B2E5-78A53D53FA44}" srcOrd="0" destOrd="0" presId="urn:microsoft.com/office/officeart/2008/layout/HalfCircleOrganizationChart"/>
    <dgm:cxn modelId="{74201D6A-9244-41FC-949C-DF3F9C6A0C82}" type="presOf" srcId="{FCF10F5B-61A4-4E0F-8941-323EB410C1B8}" destId="{9714BAD7-A3A6-4811-B875-B54A27A34536}" srcOrd="0" destOrd="0" presId="urn:microsoft.com/office/officeart/2008/layout/HalfCircleOrganizationChart"/>
    <dgm:cxn modelId="{D434EE54-D7E0-44DB-81C4-967F8678DF90}" type="presOf" srcId="{0B52C5D9-AA01-4949-B65B-B2DB5AF93FC0}" destId="{DCC19A61-EBD4-4E02-8870-7B42696CB61A}" srcOrd="0" destOrd="0" presId="urn:microsoft.com/office/officeart/2008/layout/HalfCircleOrganizationChart"/>
    <dgm:cxn modelId="{A0A5803B-0B8D-48AF-89AA-7F5276CFDA5A}" type="presOf" srcId="{CCA3F4B2-975E-4179-898E-312F48CCEDDE}" destId="{9F5BCE62-79D4-429C-A2AE-A197C4652F9F}" srcOrd="1" destOrd="0" presId="urn:microsoft.com/office/officeart/2008/layout/HalfCircleOrganizationChart"/>
    <dgm:cxn modelId="{6FD9B03F-BD9D-4706-AF3C-B1C27D1C84BD}" type="presOf" srcId="{CE114FAF-49F2-4C8D-A7DA-17B40E7D26B1}" destId="{F58D5F64-EC03-4159-B33C-A5EC636607AB}" srcOrd="1" destOrd="0" presId="urn:microsoft.com/office/officeart/2008/layout/HalfCircleOrganizationChart"/>
    <dgm:cxn modelId="{DBC9BC21-6C7E-446E-A572-63C5768088F7}" type="presOf" srcId="{17E28414-F12C-4B4C-97D2-713D28F1849C}" destId="{73A48489-DC60-452B-ADD4-C2EFBED474F8}" srcOrd="0" destOrd="0" presId="urn:microsoft.com/office/officeart/2008/layout/HalfCircleOrganizationChart"/>
    <dgm:cxn modelId="{58999E8E-FB03-44C1-989E-52D30E3F3D8D}" type="presOf" srcId="{CCA3F4B2-975E-4179-898E-312F48CCEDDE}" destId="{BD52A7E6-3200-467F-B673-19C7B16433E0}" srcOrd="0" destOrd="0" presId="urn:microsoft.com/office/officeart/2008/layout/HalfCircleOrganizationChart"/>
    <dgm:cxn modelId="{1489EEB3-424F-4A39-B430-DC736243543A}" srcId="{CE114FAF-49F2-4C8D-A7DA-17B40E7D26B1}" destId="{17E28414-F12C-4B4C-97D2-713D28F1849C}" srcOrd="0" destOrd="0" parTransId="{FCF10F5B-61A4-4E0F-8941-323EB410C1B8}" sibTransId="{9523339F-8798-485B-A855-CEA7DD9C6095}"/>
    <dgm:cxn modelId="{8937E85C-5E74-4AEA-814A-C12865A3C2BF}" type="presOf" srcId="{9C109068-59C5-46A7-B8B7-684795EDFE38}" destId="{0E7BB625-C2D6-4834-96A0-894AB39A5B99}" srcOrd="0" destOrd="0" presId="urn:microsoft.com/office/officeart/2008/layout/HalfCircleOrganizationChart"/>
    <dgm:cxn modelId="{02446ACF-E67A-4137-BA6D-9E24106077E3}" type="presParOf" srcId="{838A6F14-29BE-47B3-BE35-FAD380B3684D}" destId="{C84DA6AC-86A6-42A0-8E6C-15FD7305095C}" srcOrd="0" destOrd="0" presId="urn:microsoft.com/office/officeart/2008/layout/HalfCircleOrganizationChart"/>
    <dgm:cxn modelId="{B832FAC0-5265-4A21-9F3E-7721253B7AD9}" type="presParOf" srcId="{C84DA6AC-86A6-42A0-8E6C-15FD7305095C}" destId="{F86F5E76-7582-418A-A1C1-626582A469B2}" srcOrd="0" destOrd="0" presId="urn:microsoft.com/office/officeart/2008/layout/HalfCircleOrganizationChart"/>
    <dgm:cxn modelId="{0F7027EE-16DF-456E-9BD3-D244312F42D9}" type="presParOf" srcId="{F86F5E76-7582-418A-A1C1-626582A469B2}" destId="{85313860-99BD-4F67-AB66-9FEC98D4D4E2}" srcOrd="0" destOrd="0" presId="urn:microsoft.com/office/officeart/2008/layout/HalfCircleOrganizationChart"/>
    <dgm:cxn modelId="{70AA0846-2E7B-4320-8B82-6E34792F501B}" type="presParOf" srcId="{F86F5E76-7582-418A-A1C1-626582A469B2}" destId="{C288F5CF-435D-46E8-AA65-C7EE89365534}" srcOrd="1" destOrd="0" presId="urn:microsoft.com/office/officeart/2008/layout/HalfCircleOrganizationChart"/>
    <dgm:cxn modelId="{8E2823DE-438B-4901-BE81-B7A3E656BABA}" type="presParOf" srcId="{F86F5E76-7582-418A-A1C1-626582A469B2}" destId="{537FC6AD-D216-4236-A51D-5530B635E2CE}" srcOrd="2" destOrd="0" presId="urn:microsoft.com/office/officeart/2008/layout/HalfCircleOrganizationChart"/>
    <dgm:cxn modelId="{2904F332-9200-44F8-A4B4-90797600F1A8}" type="presParOf" srcId="{F86F5E76-7582-418A-A1C1-626582A469B2}" destId="{F58D5F64-EC03-4159-B33C-A5EC636607AB}" srcOrd="3" destOrd="0" presId="urn:microsoft.com/office/officeart/2008/layout/HalfCircleOrganizationChart"/>
    <dgm:cxn modelId="{F232A7D5-CB99-41FE-9092-E333A74680E1}" type="presParOf" srcId="{C84DA6AC-86A6-42A0-8E6C-15FD7305095C}" destId="{543A23E4-2F19-4EF8-AE3D-4656F682EFED}" srcOrd="1" destOrd="0" presId="urn:microsoft.com/office/officeart/2008/layout/HalfCircleOrganizationChart"/>
    <dgm:cxn modelId="{39B9438A-8341-4E5C-8EFB-546CD5DAADEF}" type="presParOf" srcId="{543A23E4-2F19-4EF8-AE3D-4656F682EFED}" destId="{9714BAD7-A3A6-4811-B875-B54A27A34536}" srcOrd="0" destOrd="0" presId="urn:microsoft.com/office/officeart/2008/layout/HalfCircleOrganizationChart"/>
    <dgm:cxn modelId="{61E411D1-CE71-4750-96D7-5CA15C2FE6FC}" type="presParOf" srcId="{543A23E4-2F19-4EF8-AE3D-4656F682EFED}" destId="{6205BE01-0F77-4E15-8AEC-07F019F69011}" srcOrd="1" destOrd="0" presId="urn:microsoft.com/office/officeart/2008/layout/HalfCircleOrganizationChart"/>
    <dgm:cxn modelId="{DAF44657-C99B-427E-B5D4-3662B1EFF642}" type="presParOf" srcId="{6205BE01-0F77-4E15-8AEC-07F019F69011}" destId="{6301768E-AEB7-4058-999E-B8909B85B582}" srcOrd="0" destOrd="0" presId="urn:microsoft.com/office/officeart/2008/layout/HalfCircleOrganizationChart"/>
    <dgm:cxn modelId="{B0E7037F-81A4-4B95-866F-787F13AAD22B}" type="presParOf" srcId="{6301768E-AEB7-4058-999E-B8909B85B582}" destId="{73A48489-DC60-452B-ADD4-C2EFBED474F8}" srcOrd="0" destOrd="0" presId="urn:microsoft.com/office/officeart/2008/layout/HalfCircleOrganizationChart"/>
    <dgm:cxn modelId="{E74C1902-170A-4712-80D7-42A1D719F500}" type="presParOf" srcId="{6301768E-AEB7-4058-999E-B8909B85B582}" destId="{BFE78A48-1ED7-411A-8A86-C181E29FC133}" srcOrd="1" destOrd="0" presId="urn:microsoft.com/office/officeart/2008/layout/HalfCircleOrganizationChart"/>
    <dgm:cxn modelId="{6F98CF82-A1BA-42DA-8233-24F4F74EA566}" type="presParOf" srcId="{6301768E-AEB7-4058-999E-B8909B85B582}" destId="{2C24BD2F-7911-44EC-9B16-57B1643C0B13}" srcOrd="2" destOrd="0" presId="urn:microsoft.com/office/officeart/2008/layout/HalfCircleOrganizationChart"/>
    <dgm:cxn modelId="{DC7CF4D7-5F0C-4220-A5D3-0A5686BE52CC}" type="presParOf" srcId="{6301768E-AEB7-4058-999E-B8909B85B582}" destId="{D12B8204-D010-44CF-A19D-4A7BCC37685A}" srcOrd="3" destOrd="0" presId="urn:microsoft.com/office/officeart/2008/layout/HalfCircleOrganizationChart"/>
    <dgm:cxn modelId="{1764FCED-D018-4A83-AF46-4277225687EF}" type="presParOf" srcId="{6205BE01-0F77-4E15-8AEC-07F019F69011}" destId="{1D9979FE-11E4-4895-BD6A-52AB7DF79089}" srcOrd="1" destOrd="0" presId="urn:microsoft.com/office/officeart/2008/layout/HalfCircleOrganizationChart"/>
    <dgm:cxn modelId="{CFDB7D75-85AB-4301-8E57-0675C63A9C87}" type="presParOf" srcId="{6205BE01-0F77-4E15-8AEC-07F019F69011}" destId="{0C43B0E3-B9EC-447D-A8FE-2C87962B8A96}" srcOrd="2" destOrd="0" presId="urn:microsoft.com/office/officeart/2008/layout/HalfCircleOrganizationChart"/>
    <dgm:cxn modelId="{F60CA5FE-06D2-42BD-B5C5-EFA6C5DEFACD}" type="presParOf" srcId="{543A23E4-2F19-4EF8-AE3D-4656F682EFED}" destId="{1D2DA760-DC6D-46AC-8802-867622F474CC}" srcOrd="2" destOrd="0" presId="urn:microsoft.com/office/officeart/2008/layout/HalfCircleOrganizationChart"/>
    <dgm:cxn modelId="{1331DAD8-D6D2-45B8-B05A-24647119A614}" type="presParOf" srcId="{543A23E4-2F19-4EF8-AE3D-4656F682EFED}" destId="{4954E0D6-E909-4C6B-9870-EECA5D246E41}" srcOrd="3" destOrd="0" presId="urn:microsoft.com/office/officeart/2008/layout/HalfCircleOrganizationChart"/>
    <dgm:cxn modelId="{676175FB-60D5-421F-AD78-BC166EE3228C}" type="presParOf" srcId="{4954E0D6-E909-4C6B-9870-EECA5D246E41}" destId="{47AD5AC6-4EE1-4B76-8B00-E48224D3D6AC}" srcOrd="0" destOrd="0" presId="urn:microsoft.com/office/officeart/2008/layout/HalfCircleOrganizationChart"/>
    <dgm:cxn modelId="{7CD2BC59-CFCF-4B4D-A3F4-8169E3417553}" type="presParOf" srcId="{47AD5AC6-4EE1-4B76-8B00-E48224D3D6AC}" destId="{BD52A7E6-3200-467F-B673-19C7B16433E0}" srcOrd="0" destOrd="0" presId="urn:microsoft.com/office/officeart/2008/layout/HalfCircleOrganizationChart"/>
    <dgm:cxn modelId="{221703E4-F666-47DF-BD23-BB65DE79AD32}" type="presParOf" srcId="{47AD5AC6-4EE1-4B76-8B00-E48224D3D6AC}" destId="{ABB4FBE0-FC76-4B5A-844D-7369E40A1768}" srcOrd="1" destOrd="0" presId="urn:microsoft.com/office/officeart/2008/layout/HalfCircleOrganizationChart"/>
    <dgm:cxn modelId="{9DF17646-F702-4539-9570-D8E887C30D5B}" type="presParOf" srcId="{47AD5AC6-4EE1-4B76-8B00-E48224D3D6AC}" destId="{0997D3E8-63C8-4571-899E-916D5D40E168}" srcOrd="2" destOrd="0" presId="urn:microsoft.com/office/officeart/2008/layout/HalfCircleOrganizationChart"/>
    <dgm:cxn modelId="{2BAE8023-ADA6-4A14-B59A-BF34D058AD31}" type="presParOf" srcId="{47AD5AC6-4EE1-4B76-8B00-E48224D3D6AC}" destId="{9F5BCE62-79D4-429C-A2AE-A197C4652F9F}" srcOrd="3" destOrd="0" presId="urn:microsoft.com/office/officeart/2008/layout/HalfCircleOrganizationChart"/>
    <dgm:cxn modelId="{17766F49-CF96-4F62-BAB5-79E8B4F934D2}" type="presParOf" srcId="{4954E0D6-E909-4C6B-9870-EECA5D246E41}" destId="{07B75A70-8826-4238-997D-9923E675BC8B}" srcOrd="1" destOrd="0" presId="urn:microsoft.com/office/officeart/2008/layout/HalfCircleOrganizationChart"/>
    <dgm:cxn modelId="{E3600140-25A6-401B-9751-22764BF440D3}" type="presParOf" srcId="{4954E0D6-E909-4C6B-9870-EECA5D246E41}" destId="{8B730864-A563-42C9-88D3-73C4E4F600A7}" srcOrd="2" destOrd="0" presId="urn:microsoft.com/office/officeart/2008/layout/HalfCircleOrganizationChart"/>
    <dgm:cxn modelId="{C4C328DD-1E90-4943-9317-68132E86D400}" type="presParOf" srcId="{543A23E4-2F19-4EF8-AE3D-4656F682EFED}" destId="{607F9680-07D3-479B-A6BE-4ABD27F005E2}" srcOrd="4" destOrd="0" presId="urn:microsoft.com/office/officeart/2008/layout/HalfCircleOrganizationChart"/>
    <dgm:cxn modelId="{2F6F7056-497D-4623-BBF3-209800EF64F4}" type="presParOf" srcId="{543A23E4-2F19-4EF8-AE3D-4656F682EFED}" destId="{240ABAA6-C548-497D-8B85-2DDEEAEDBB9A}" srcOrd="5" destOrd="0" presId="urn:microsoft.com/office/officeart/2008/layout/HalfCircleOrganizationChart"/>
    <dgm:cxn modelId="{2F1C18CC-7A35-4BEC-BA61-566AEC67F2C1}" type="presParOf" srcId="{240ABAA6-C548-497D-8B85-2DDEEAEDBB9A}" destId="{6AADA344-61FF-4FE9-9CE4-F71E961A3AC0}" srcOrd="0" destOrd="0" presId="urn:microsoft.com/office/officeart/2008/layout/HalfCircleOrganizationChart"/>
    <dgm:cxn modelId="{CFF4138A-BD3A-47B2-8321-6D185B8CF797}" type="presParOf" srcId="{6AADA344-61FF-4FE9-9CE4-F71E961A3AC0}" destId="{0E7BB625-C2D6-4834-96A0-894AB39A5B99}" srcOrd="0" destOrd="0" presId="urn:microsoft.com/office/officeart/2008/layout/HalfCircleOrganizationChart"/>
    <dgm:cxn modelId="{71080221-C7DC-4320-A444-3E020E48F194}" type="presParOf" srcId="{6AADA344-61FF-4FE9-9CE4-F71E961A3AC0}" destId="{B4AB5C68-0DD3-46E9-8C0F-6D9A48A697D2}" srcOrd="1" destOrd="0" presId="urn:microsoft.com/office/officeart/2008/layout/HalfCircleOrganizationChart"/>
    <dgm:cxn modelId="{2394E527-631B-44C6-87FD-0DD2C9CEBD33}" type="presParOf" srcId="{6AADA344-61FF-4FE9-9CE4-F71E961A3AC0}" destId="{CDDA3D42-E6F6-4563-A95D-E825A7D4A99F}" srcOrd="2" destOrd="0" presId="urn:microsoft.com/office/officeart/2008/layout/HalfCircleOrganizationChart"/>
    <dgm:cxn modelId="{507E76F4-C429-458C-A0C7-C2945DAA10DC}" type="presParOf" srcId="{6AADA344-61FF-4FE9-9CE4-F71E961A3AC0}" destId="{7E73E2BD-57C7-40B0-9662-42D897500078}" srcOrd="3" destOrd="0" presId="urn:microsoft.com/office/officeart/2008/layout/HalfCircleOrganizationChart"/>
    <dgm:cxn modelId="{506DC3BD-8BAD-4EC9-8726-CC8B5C8EFA43}" type="presParOf" srcId="{240ABAA6-C548-497D-8B85-2DDEEAEDBB9A}" destId="{BF1396B6-EFA7-4B6B-9F32-A78A36D4992E}" srcOrd="1" destOrd="0" presId="urn:microsoft.com/office/officeart/2008/layout/HalfCircleOrganizationChart"/>
    <dgm:cxn modelId="{D85D12E6-271F-4952-B587-CBF45843120B}" type="presParOf" srcId="{240ABAA6-C548-497D-8B85-2DDEEAEDBB9A}" destId="{A19E5F40-A4D7-4275-9D01-73E3999C26D0}" srcOrd="2" destOrd="0" presId="urn:microsoft.com/office/officeart/2008/layout/HalfCircleOrganizationChart"/>
    <dgm:cxn modelId="{7B919477-4D5C-4F7D-8E33-2DA95FB446A4}" type="presParOf" srcId="{543A23E4-2F19-4EF8-AE3D-4656F682EFED}" destId="{FAC1817D-1153-424F-B9AE-74D28BFE0C2E}" srcOrd="6" destOrd="0" presId="urn:microsoft.com/office/officeart/2008/layout/HalfCircleOrganizationChart"/>
    <dgm:cxn modelId="{B02BCF2C-BEAD-4C0F-9C52-839AD5EB0ADF}" type="presParOf" srcId="{543A23E4-2F19-4EF8-AE3D-4656F682EFED}" destId="{A5DD33EF-4238-4029-BF34-22603A74B85E}" srcOrd="7" destOrd="0" presId="urn:microsoft.com/office/officeart/2008/layout/HalfCircleOrganizationChart"/>
    <dgm:cxn modelId="{EB81F15E-10B2-4FF1-B111-DCBA023B986F}" type="presParOf" srcId="{A5DD33EF-4238-4029-BF34-22603A74B85E}" destId="{80FE5EBE-E205-4206-A74E-A22973177A6D}" srcOrd="0" destOrd="0" presId="urn:microsoft.com/office/officeart/2008/layout/HalfCircleOrganizationChart"/>
    <dgm:cxn modelId="{97D759A7-F986-459F-A92E-B4410C3F87DF}" type="presParOf" srcId="{80FE5EBE-E205-4206-A74E-A22973177A6D}" destId="{DCC19A61-EBD4-4E02-8870-7B42696CB61A}" srcOrd="0" destOrd="0" presId="urn:microsoft.com/office/officeart/2008/layout/HalfCircleOrganizationChart"/>
    <dgm:cxn modelId="{AC314440-CDFF-43E9-96C8-4BCD110F7302}" type="presParOf" srcId="{80FE5EBE-E205-4206-A74E-A22973177A6D}" destId="{013870C0-4FE4-43BE-A447-581110DE131D}" srcOrd="1" destOrd="0" presId="urn:microsoft.com/office/officeart/2008/layout/HalfCircleOrganizationChart"/>
    <dgm:cxn modelId="{B29C0258-DF5F-4A4B-BCF2-A3CCB0E1B87B}" type="presParOf" srcId="{80FE5EBE-E205-4206-A74E-A22973177A6D}" destId="{090B1260-EF88-4001-8A24-799DCBD68651}" srcOrd="2" destOrd="0" presId="urn:microsoft.com/office/officeart/2008/layout/HalfCircleOrganizationChart"/>
    <dgm:cxn modelId="{8D4F833F-C370-43B8-A694-F94D8BE2392E}" type="presParOf" srcId="{80FE5EBE-E205-4206-A74E-A22973177A6D}" destId="{D42A3793-2679-446F-A75B-44D04D587E61}" srcOrd="3" destOrd="0" presId="urn:microsoft.com/office/officeart/2008/layout/HalfCircleOrganizationChart"/>
    <dgm:cxn modelId="{4E91139A-5BE5-4694-AF19-7EA4FB127AA7}" type="presParOf" srcId="{A5DD33EF-4238-4029-BF34-22603A74B85E}" destId="{05340510-7B94-439E-A8C7-2EDEC1120512}" srcOrd="1" destOrd="0" presId="urn:microsoft.com/office/officeart/2008/layout/HalfCircleOrganizationChart"/>
    <dgm:cxn modelId="{B32F4713-DA08-4730-AFA3-4381A2C63720}" type="presParOf" srcId="{A5DD33EF-4238-4029-BF34-22603A74B85E}" destId="{6FB7A878-C342-4A86-99FC-CAA4DA862714}" srcOrd="2" destOrd="0" presId="urn:microsoft.com/office/officeart/2008/layout/HalfCircleOrganizationChart"/>
    <dgm:cxn modelId="{92ECDCBA-A032-4574-B8CC-08D45E208773}" type="presParOf" srcId="{543A23E4-2F19-4EF8-AE3D-4656F682EFED}" destId="{90566E99-DDAC-4384-A697-8FEDABCAED54}" srcOrd="8" destOrd="0" presId="urn:microsoft.com/office/officeart/2008/layout/HalfCircleOrganizationChart"/>
    <dgm:cxn modelId="{D71583CC-B2B3-4914-BB95-C8573647A914}" type="presParOf" srcId="{543A23E4-2F19-4EF8-AE3D-4656F682EFED}" destId="{7499A1C3-579C-49EA-9ECA-EC724650AC34}" srcOrd="9" destOrd="0" presId="urn:microsoft.com/office/officeart/2008/layout/HalfCircleOrganizationChart"/>
    <dgm:cxn modelId="{C720C8F7-DA6D-43D1-A1F0-D856766AB564}" type="presParOf" srcId="{7499A1C3-579C-49EA-9ECA-EC724650AC34}" destId="{0512B0D9-28A9-4025-A26B-50A8B6D7E24D}" srcOrd="0" destOrd="0" presId="urn:microsoft.com/office/officeart/2008/layout/HalfCircleOrganizationChart"/>
    <dgm:cxn modelId="{3FD5A77F-CB94-4CB7-9BB3-056ACCFF3E86}" type="presParOf" srcId="{0512B0D9-28A9-4025-A26B-50A8B6D7E24D}" destId="{AB9669E4-2F1A-40E9-B2E5-78A53D53FA44}" srcOrd="0" destOrd="0" presId="urn:microsoft.com/office/officeart/2008/layout/HalfCircleOrganizationChart"/>
    <dgm:cxn modelId="{61CEDC32-1B2D-4D2E-9F64-AEC6BEC9D84B}" type="presParOf" srcId="{0512B0D9-28A9-4025-A26B-50A8B6D7E24D}" destId="{19A5AB5D-AEAE-4EC5-A1F3-9FCF8D75880C}" srcOrd="1" destOrd="0" presId="urn:microsoft.com/office/officeart/2008/layout/HalfCircleOrganizationChart"/>
    <dgm:cxn modelId="{C9CCADAD-4085-4155-94DF-EAEBD2EA8BD9}" type="presParOf" srcId="{0512B0D9-28A9-4025-A26B-50A8B6D7E24D}" destId="{F6A786DB-0123-4A3C-B667-D3853D8E64B2}" srcOrd="2" destOrd="0" presId="urn:microsoft.com/office/officeart/2008/layout/HalfCircleOrganizationChart"/>
    <dgm:cxn modelId="{9B0C8A66-ADDA-45A2-AC94-74603ED9FADD}" type="presParOf" srcId="{0512B0D9-28A9-4025-A26B-50A8B6D7E24D}" destId="{7302D61B-262F-4ECB-81F7-956C55BE5A41}" srcOrd="3" destOrd="0" presId="urn:microsoft.com/office/officeart/2008/layout/HalfCircleOrganizationChart"/>
    <dgm:cxn modelId="{CC5DABA1-A480-4635-BD51-976D573CDE99}" type="presParOf" srcId="{7499A1C3-579C-49EA-9ECA-EC724650AC34}" destId="{F9F5AAC1-7D38-4AB5-A790-B393B6BA3EA9}" srcOrd="1" destOrd="0" presId="urn:microsoft.com/office/officeart/2008/layout/HalfCircleOrganizationChart"/>
    <dgm:cxn modelId="{15BD7AF3-7B9E-487D-B9E0-877A999681D2}" type="presParOf" srcId="{7499A1C3-579C-49EA-9ECA-EC724650AC34}" destId="{38C5C3FB-1F8D-42E3-92EB-10176FF39C8E}" srcOrd="2" destOrd="0" presId="urn:microsoft.com/office/officeart/2008/layout/HalfCircleOrganizationChart"/>
    <dgm:cxn modelId="{A8E0D43B-87CA-4B1B-BEA9-33C7B33488F0}" type="presParOf" srcId="{C84DA6AC-86A6-42A0-8E6C-15FD7305095C}" destId="{D5451BEE-38C8-4C3C-AD32-122C1C6FEC9C}"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B9E34AF-9B7D-48DD-9D10-A74BB33404AF}" type="doc">
      <dgm:prSet loTypeId="urn:microsoft.com/office/officeart/2005/8/layout/arrow2" loCatId="process" qsTypeId="urn:microsoft.com/office/officeart/2005/8/quickstyle/3d3" qsCatId="3D" csTypeId="urn:microsoft.com/office/officeart/2005/8/colors/accent2_4" csCatId="accent2" phldr="1"/>
      <dgm:spPr/>
      <dgm:t>
        <a:bodyPr/>
        <a:lstStyle/>
        <a:p>
          <a:endParaRPr lang="en-US"/>
        </a:p>
      </dgm:t>
    </dgm:pt>
    <dgm:pt modelId="{734D7936-B677-4DD3-BBC2-CBEA171531C9}">
      <dgm:prSet phldrT="[Text]" custT="1"/>
      <dgm:spPr/>
      <dgm:t>
        <a:bodyPr/>
        <a:lstStyle/>
        <a:p>
          <a:r>
            <a:rPr lang="bs-Latn-BA" sz="1800" b="0" dirty="0" smtClean="0">
              <a:effectLst>
                <a:outerShdw blurRad="38100" dist="38100" dir="2700000" algn="tl">
                  <a:srgbClr val="000000">
                    <a:alpha val="43137"/>
                  </a:srgbClr>
                </a:outerShdw>
              </a:effectLst>
              <a:latin typeface="Bookman Old Style" pitchFamily="18" charset="0"/>
            </a:rPr>
            <a:t>PRIPREMNI POSTUPAK</a:t>
          </a:r>
          <a:endParaRPr lang="en-US" sz="1800" b="0" dirty="0">
            <a:effectLst>
              <a:outerShdw blurRad="38100" dist="38100" dir="2700000" algn="tl">
                <a:srgbClr val="000000">
                  <a:alpha val="43137"/>
                </a:srgbClr>
              </a:outerShdw>
            </a:effectLst>
            <a:latin typeface="Bookman Old Style" pitchFamily="18" charset="0"/>
          </a:endParaRPr>
        </a:p>
      </dgm:t>
    </dgm:pt>
    <dgm:pt modelId="{CA3CA6BA-7136-48D6-AB66-A994648FDEE1}" type="parTrans" cxnId="{2E449136-DE1C-47C4-B15F-475EDDA4D7B3}">
      <dgm:prSet/>
      <dgm:spPr/>
      <dgm:t>
        <a:bodyPr/>
        <a:lstStyle/>
        <a:p>
          <a:endParaRPr lang="en-US" sz="1800" b="0"/>
        </a:p>
      </dgm:t>
    </dgm:pt>
    <dgm:pt modelId="{D8CEDA00-A87E-420A-AAF9-6E9670DADC51}" type="sibTrans" cxnId="{2E449136-DE1C-47C4-B15F-475EDDA4D7B3}">
      <dgm:prSet/>
      <dgm:spPr/>
      <dgm:t>
        <a:bodyPr/>
        <a:lstStyle/>
        <a:p>
          <a:endParaRPr lang="en-US" sz="1800" b="0"/>
        </a:p>
      </dgm:t>
    </dgm:pt>
    <dgm:pt modelId="{806AC7BF-D124-4D44-B7DC-1B04F2ADEE73}">
      <dgm:prSet phldrT="[Text]" custT="1"/>
      <dgm:spPr/>
      <dgm:t>
        <a:bodyPr/>
        <a:lstStyle/>
        <a:p>
          <a:r>
            <a:rPr lang="bs-Latn-BA" sz="1800" b="0" dirty="0" smtClean="0">
              <a:effectLst>
                <a:outerShdw blurRad="38100" dist="38100" dir="2700000" algn="tl">
                  <a:srgbClr val="000000">
                    <a:alpha val="43137"/>
                  </a:srgbClr>
                </a:outerShdw>
              </a:effectLst>
              <a:latin typeface="Bookman Old Style" pitchFamily="18" charset="0"/>
            </a:rPr>
            <a:t>SKRAĆENI POSTUPAK</a:t>
          </a:r>
          <a:endParaRPr lang="en-US" sz="1800" b="0" dirty="0">
            <a:effectLst>
              <a:outerShdw blurRad="38100" dist="38100" dir="2700000" algn="tl">
                <a:srgbClr val="000000">
                  <a:alpha val="43137"/>
                </a:srgbClr>
              </a:outerShdw>
            </a:effectLst>
            <a:latin typeface="Bookman Old Style" pitchFamily="18" charset="0"/>
          </a:endParaRPr>
        </a:p>
      </dgm:t>
    </dgm:pt>
    <dgm:pt modelId="{B1679A40-2D6C-41F7-A806-C79C38E32485}" type="parTrans" cxnId="{B178BBBE-008F-40EB-A59C-553B0B759F1E}">
      <dgm:prSet/>
      <dgm:spPr/>
      <dgm:t>
        <a:bodyPr/>
        <a:lstStyle/>
        <a:p>
          <a:endParaRPr lang="en-US" sz="1800" b="0"/>
        </a:p>
      </dgm:t>
    </dgm:pt>
    <dgm:pt modelId="{B50B6222-F6E6-4F0B-903E-AC02114DBF48}" type="sibTrans" cxnId="{B178BBBE-008F-40EB-A59C-553B0B759F1E}">
      <dgm:prSet/>
      <dgm:spPr/>
      <dgm:t>
        <a:bodyPr/>
        <a:lstStyle/>
        <a:p>
          <a:endParaRPr lang="en-US" sz="1800" b="0"/>
        </a:p>
      </dgm:t>
    </dgm:pt>
    <dgm:pt modelId="{1FE24981-15F0-4820-B7BA-FC687ED1C210}">
      <dgm:prSet phldrT="[Text]" custT="1"/>
      <dgm:spPr/>
      <dgm:t>
        <a:bodyPr/>
        <a:lstStyle/>
        <a:p>
          <a:r>
            <a:rPr lang="bs-Latn-BA" sz="1800" b="0" smtClean="0">
              <a:effectLst>
                <a:outerShdw blurRad="38100" dist="38100" dir="2700000" algn="tl">
                  <a:srgbClr val="000000">
                    <a:alpha val="43137"/>
                  </a:srgbClr>
                </a:outerShdw>
              </a:effectLst>
              <a:latin typeface="Bookman Old Style" pitchFamily="18" charset="0"/>
            </a:rPr>
            <a:t>POSEBNI ISPITNI POSTUPAK</a:t>
          </a:r>
          <a:endParaRPr lang="en-US" sz="1800" b="0" dirty="0">
            <a:effectLst>
              <a:outerShdw blurRad="38100" dist="38100" dir="2700000" algn="tl">
                <a:srgbClr val="000000">
                  <a:alpha val="43137"/>
                </a:srgbClr>
              </a:outerShdw>
            </a:effectLst>
            <a:latin typeface="Bookman Old Style" pitchFamily="18" charset="0"/>
          </a:endParaRPr>
        </a:p>
      </dgm:t>
    </dgm:pt>
    <dgm:pt modelId="{A95A9B59-D1C4-49F0-AE2E-AFE789B60E87}" type="parTrans" cxnId="{A2DC2CF2-7EB1-4EF1-8EDA-8B19DB7D9186}">
      <dgm:prSet/>
      <dgm:spPr/>
      <dgm:t>
        <a:bodyPr/>
        <a:lstStyle/>
        <a:p>
          <a:endParaRPr lang="en-US" sz="1800" b="0"/>
        </a:p>
      </dgm:t>
    </dgm:pt>
    <dgm:pt modelId="{954B8919-310B-48F8-B610-90BAB9EAA123}" type="sibTrans" cxnId="{A2DC2CF2-7EB1-4EF1-8EDA-8B19DB7D9186}">
      <dgm:prSet/>
      <dgm:spPr/>
      <dgm:t>
        <a:bodyPr/>
        <a:lstStyle/>
        <a:p>
          <a:endParaRPr lang="en-US" sz="1800" b="0"/>
        </a:p>
      </dgm:t>
    </dgm:pt>
    <dgm:pt modelId="{A93D64EA-4528-4F3D-B82E-421192CB6C3D}">
      <dgm:prSet phldrT="[Text]" custT="1"/>
      <dgm:spPr/>
      <dgm:t>
        <a:bodyPr/>
        <a:lstStyle/>
        <a:p>
          <a:r>
            <a:rPr lang="bs-Latn-BA" sz="1800" b="0" dirty="0" smtClean="0">
              <a:effectLst>
                <a:outerShdw blurRad="38100" dist="38100" dir="2700000" algn="tl">
                  <a:srgbClr val="000000">
                    <a:alpha val="43137"/>
                  </a:srgbClr>
                </a:outerShdw>
              </a:effectLst>
              <a:latin typeface="Bookman Old Style" pitchFamily="18" charset="0"/>
            </a:rPr>
            <a:t>PRETHODNO PITANJE</a:t>
          </a:r>
          <a:endParaRPr lang="en-US" sz="1800" b="0" dirty="0">
            <a:effectLst>
              <a:outerShdw blurRad="38100" dist="38100" dir="2700000" algn="tl">
                <a:srgbClr val="000000">
                  <a:alpha val="43137"/>
                </a:srgbClr>
              </a:outerShdw>
            </a:effectLst>
            <a:latin typeface="Bookman Old Style" pitchFamily="18" charset="0"/>
          </a:endParaRPr>
        </a:p>
      </dgm:t>
    </dgm:pt>
    <dgm:pt modelId="{79455EA3-37D4-4342-98D8-8A0C7AD3294E}" type="parTrans" cxnId="{6BD1A948-7B5B-43D3-847F-31B01450DC0D}">
      <dgm:prSet/>
      <dgm:spPr/>
      <dgm:t>
        <a:bodyPr/>
        <a:lstStyle/>
        <a:p>
          <a:endParaRPr lang="bs-Latn-BA" sz="1800" b="0"/>
        </a:p>
      </dgm:t>
    </dgm:pt>
    <dgm:pt modelId="{F641FEA5-D0CD-4B17-9307-20B6316AFB54}" type="sibTrans" cxnId="{6BD1A948-7B5B-43D3-847F-31B01450DC0D}">
      <dgm:prSet/>
      <dgm:spPr/>
      <dgm:t>
        <a:bodyPr/>
        <a:lstStyle/>
        <a:p>
          <a:endParaRPr lang="bs-Latn-BA" sz="1800" b="0"/>
        </a:p>
      </dgm:t>
    </dgm:pt>
    <dgm:pt modelId="{5CB63730-6D54-4CFD-8974-45ABC7F28907}">
      <dgm:prSet phldrT="[Text]" custT="1"/>
      <dgm:spPr/>
      <dgm:t>
        <a:bodyPr/>
        <a:lstStyle/>
        <a:p>
          <a:r>
            <a:rPr lang="bs-Latn-BA" sz="1800" b="0" dirty="0" smtClean="0">
              <a:effectLst>
                <a:outerShdw blurRad="38100" dist="38100" dir="2700000" algn="tl">
                  <a:srgbClr val="000000">
                    <a:alpha val="43137"/>
                  </a:srgbClr>
                </a:outerShdw>
              </a:effectLst>
              <a:latin typeface="Bookman Old Style" pitchFamily="18" charset="0"/>
            </a:rPr>
            <a:t>USMENA RASPRAVA</a:t>
          </a:r>
          <a:endParaRPr lang="en-US" sz="1800" b="0" dirty="0">
            <a:effectLst>
              <a:outerShdw blurRad="38100" dist="38100" dir="2700000" algn="tl">
                <a:srgbClr val="000000">
                  <a:alpha val="43137"/>
                </a:srgbClr>
              </a:outerShdw>
            </a:effectLst>
            <a:latin typeface="Bookman Old Style" pitchFamily="18" charset="0"/>
          </a:endParaRPr>
        </a:p>
      </dgm:t>
    </dgm:pt>
    <dgm:pt modelId="{D2D6800B-0EA6-4537-BDCD-90CC030DC472}" type="parTrans" cxnId="{1B5D51AA-2FAE-467B-A2D9-547931D1658D}">
      <dgm:prSet/>
      <dgm:spPr/>
      <dgm:t>
        <a:bodyPr/>
        <a:lstStyle/>
        <a:p>
          <a:endParaRPr lang="bs-Latn-BA" sz="1800" b="0"/>
        </a:p>
      </dgm:t>
    </dgm:pt>
    <dgm:pt modelId="{1CA83489-FF78-4388-9646-660BC7F81BA9}" type="sibTrans" cxnId="{1B5D51AA-2FAE-467B-A2D9-547931D1658D}">
      <dgm:prSet/>
      <dgm:spPr/>
      <dgm:t>
        <a:bodyPr/>
        <a:lstStyle/>
        <a:p>
          <a:endParaRPr lang="bs-Latn-BA" sz="1800" b="0"/>
        </a:p>
      </dgm:t>
    </dgm:pt>
    <dgm:pt modelId="{87F9122E-D5C6-4BA4-9BF0-337754B25CE1}" type="pres">
      <dgm:prSet presAssocID="{EB9E34AF-9B7D-48DD-9D10-A74BB33404AF}" presName="arrowDiagram" presStyleCnt="0">
        <dgm:presLayoutVars>
          <dgm:chMax val="5"/>
          <dgm:dir/>
          <dgm:resizeHandles val="exact"/>
        </dgm:presLayoutVars>
      </dgm:prSet>
      <dgm:spPr/>
      <dgm:t>
        <a:bodyPr/>
        <a:lstStyle/>
        <a:p>
          <a:endParaRPr lang="bs-Latn-BA"/>
        </a:p>
      </dgm:t>
    </dgm:pt>
    <dgm:pt modelId="{BB9EC72F-5CD8-4B59-B371-328571C80137}" type="pres">
      <dgm:prSet presAssocID="{EB9E34AF-9B7D-48DD-9D10-A74BB33404AF}" presName="arrow" presStyleLbl="bgShp" presStyleIdx="0" presStyleCnt="1"/>
      <dgm:spPr/>
      <dgm:t>
        <a:bodyPr/>
        <a:lstStyle/>
        <a:p>
          <a:endParaRPr lang="bs-Latn-BA"/>
        </a:p>
      </dgm:t>
    </dgm:pt>
    <dgm:pt modelId="{93D8BAD9-7290-4255-8727-B751A07928BD}" type="pres">
      <dgm:prSet presAssocID="{EB9E34AF-9B7D-48DD-9D10-A74BB33404AF}" presName="arrowDiagram5" presStyleCnt="0"/>
      <dgm:spPr/>
      <dgm:t>
        <a:bodyPr/>
        <a:lstStyle/>
        <a:p>
          <a:endParaRPr lang="bs-Latn-BA"/>
        </a:p>
      </dgm:t>
    </dgm:pt>
    <dgm:pt modelId="{BE2112D5-B46A-42DD-8939-467388D499EA}" type="pres">
      <dgm:prSet presAssocID="{734D7936-B677-4DD3-BBC2-CBEA171531C9}" presName="bullet5a" presStyleLbl="node1" presStyleIdx="0" presStyleCnt="5"/>
      <dgm:spPr/>
      <dgm:t>
        <a:bodyPr/>
        <a:lstStyle/>
        <a:p>
          <a:endParaRPr lang="bs-Latn-BA"/>
        </a:p>
      </dgm:t>
    </dgm:pt>
    <dgm:pt modelId="{D38A546A-E130-4307-9A54-F4C187895623}" type="pres">
      <dgm:prSet presAssocID="{734D7936-B677-4DD3-BBC2-CBEA171531C9}" presName="textBox5a" presStyleLbl="revTx" presStyleIdx="0" presStyleCnt="5" custScaleX="136219" custScaleY="107659" custLinFactNeighborX="27781" custLinFactNeighborY="7883">
        <dgm:presLayoutVars>
          <dgm:bulletEnabled val="1"/>
        </dgm:presLayoutVars>
      </dgm:prSet>
      <dgm:spPr/>
      <dgm:t>
        <a:bodyPr/>
        <a:lstStyle/>
        <a:p>
          <a:endParaRPr lang="bs-Latn-BA"/>
        </a:p>
      </dgm:t>
    </dgm:pt>
    <dgm:pt modelId="{BFEFED4A-5854-4098-B715-ECB02E04325B}" type="pres">
      <dgm:prSet presAssocID="{806AC7BF-D124-4D44-B7DC-1B04F2ADEE73}" presName="bullet5b" presStyleLbl="node1" presStyleIdx="1" presStyleCnt="5"/>
      <dgm:spPr/>
      <dgm:t>
        <a:bodyPr/>
        <a:lstStyle/>
        <a:p>
          <a:endParaRPr lang="bs-Latn-BA"/>
        </a:p>
      </dgm:t>
    </dgm:pt>
    <dgm:pt modelId="{CC7225D3-7C4C-4664-B74B-08A15D4BBA7C}" type="pres">
      <dgm:prSet presAssocID="{806AC7BF-D124-4D44-B7DC-1B04F2ADEE73}" presName="textBox5b" presStyleLbl="revTx" presStyleIdx="1" presStyleCnt="5">
        <dgm:presLayoutVars>
          <dgm:bulletEnabled val="1"/>
        </dgm:presLayoutVars>
      </dgm:prSet>
      <dgm:spPr/>
      <dgm:t>
        <a:bodyPr/>
        <a:lstStyle/>
        <a:p>
          <a:endParaRPr lang="bs-Latn-BA"/>
        </a:p>
      </dgm:t>
    </dgm:pt>
    <dgm:pt modelId="{503D7131-FB77-4E1F-9D4E-C208876A76BC}" type="pres">
      <dgm:prSet presAssocID="{1FE24981-15F0-4820-B7BA-FC687ED1C210}" presName="bullet5c" presStyleLbl="node1" presStyleIdx="2" presStyleCnt="5"/>
      <dgm:spPr/>
      <dgm:t>
        <a:bodyPr/>
        <a:lstStyle/>
        <a:p>
          <a:endParaRPr lang="bs-Latn-BA"/>
        </a:p>
      </dgm:t>
    </dgm:pt>
    <dgm:pt modelId="{D6D450A9-4E15-47FE-A1A0-B721E0F11485}" type="pres">
      <dgm:prSet presAssocID="{1FE24981-15F0-4820-B7BA-FC687ED1C210}" presName="textBox5c" presStyleLbl="revTx" presStyleIdx="2" presStyleCnt="5">
        <dgm:presLayoutVars>
          <dgm:bulletEnabled val="1"/>
        </dgm:presLayoutVars>
      </dgm:prSet>
      <dgm:spPr/>
      <dgm:t>
        <a:bodyPr/>
        <a:lstStyle/>
        <a:p>
          <a:endParaRPr lang="bs-Latn-BA"/>
        </a:p>
      </dgm:t>
    </dgm:pt>
    <dgm:pt modelId="{DFEF384B-6217-4999-B6C5-C41F262E9EEF}" type="pres">
      <dgm:prSet presAssocID="{A93D64EA-4528-4F3D-B82E-421192CB6C3D}" presName="bullet5d" presStyleLbl="node1" presStyleIdx="3" presStyleCnt="5"/>
      <dgm:spPr/>
      <dgm:t>
        <a:bodyPr/>
        <a:lstStyle/>
        <a:p>
          <a:endParaRPr lang="bs-Latn-BA"/>
        </a:p>
      </dgm:t>
    </dgm:pt>
    <dgm:pt modelId="{8A3E4243-95AC-4C06-84B3-DF3FCB385F7E}" type="pres">
      <dgm:prSet presAssocID="{A93D64EA-4528-4F3D-B82E-421192CB6C3D}" presName="textBox5d" presStyleLbl="revTx" presStyleIdx="3" presStyleCnt="5" custScaleX="115182" custScaleY="99618" custLinFactNeighborX="8642" custLinFactNeighborY="8004">
        <dgm:presLayoutVars>
          <dgm:bulletEnabled val="1"/>
        </dgm:presLayoutVars>
      </dgm:prSet>
      <dgm:spPr/>
      <dgm:t>
        <a:bodyPr/>
        <a:lstStyle/>
        <a:p>
          <a:endParaRPr lang="bs-Latn-BA"/>
        </a:p>
      </dgm:t>
    </dgm:pt>
    <dgm:pt modelId="{0F0450F1-5288-49E7-9759-69DF3083ADA4}" type="pres">
      <dgm:prSet presAssocID="{5CB63730-6D54-4CFD-8974-45ABC7F28907}" presName="bullet5e" presStyleLbl="node1" presStyleIdx="4" presStyleCnt="5"/>
      <dgm:spPr/>
      <dgm:t>
        <a:bodyPr/>
        <a:lstStyle/>
        <a:p>
          <a:endParaRPr lang="bs-Latn-BA"/>
        </a:p>
      </dgm:t>
    </dgm:pt>
    <dgm:pt modelId="{216F1E95-8185-4119-A0B9-DE64443A5829}" type="pres">
      <dgm:prSet presAssocID="{5CB63730-6D54-4CFD-8974-45ABC7F28907}" presName="textBox5e" presStyleLbl="revTx" presStyleIdx="4" presStyleCnt="5">
        <dgm:presLayoutVars>
          <dgm:bulletEnabled val="1"/>
        </dgm:presLayoutVars>
      </dgm:prSet>
      <dgm:spPr/>
      <dgm:t>
        <a:bodyPr/>
        <a:lstStyle/>
        <a:p>
          <a:endParaRPr lang="bs-Latn-BA"/>
        </a:p>
      </dgm:t>
    </dgm:pt>
  </dgm:ptLst>
  <dgm:cxnLst>
    <dgm:cxn modelId="{0CF28887-2DC6-43DC-AC40-AE0A3DE8F82D}" type="presOf" srcId="{1FE24981-15F0-4820-B7BA-FC687ED1C210}" destId="{D6D450A9-4E15-47FE-A1A0-B721E0F11485}" srcOrd="0" destOrd="0" presId="urn:microsoft.com/office/officeart/2005/8/layout/arrow2"/>
    <dgm:cxn modelId="{EFCD7784-ACEE-4B6B-AC33-BD2F12CB8BC3}" type="presOf" srcId="{EB9E34AF-9B7D-48DD-9D10-A74BB33404AF}" destId="{87F9122E-D5C6-4BA4-9BF0-337754B25CE1}" srcOrd="0" destOrd="0" presId="urn:microsoft.com/office/officeart/2005/8/layout/arrow2"/>
    <dgm:cxn modelId="{2CCCD666-F17F-4713-9F2C-3A3AD915568E}" type="presOf" srcId="{5CB63730-6D54-4CFD-8974-45ABC7F28907}" destId="{216F1E95-8185-4119-A0B9-DE64443A5829}" srcOrd="0" destOrd="0" presId="urn:microsoft.com/office/officeart/2005/8/layout/arrow2"/>
    <dgm:cxn modelId="{2E449136-DE1C-47C4-B15F-475EDDA4D7B3}" srcId="{EB9E34AF-9B7D-48DD-9D10-A74BB33404AF}" destId="{734D7936-B677-4DD3-BBC2-CBEA171531C9}" srcOrd="0" destOrd="0" parTransId="{CA3CA6BA-7136-48D6-AB66-A994648FDEE1}" sibTransId="{D8CEDA00-A87E-420A-AAF9-6E9670DADC51}"/>
    <dgm:cxn modelId="{6BD1A948-7B5B-43D3-847F-31B01450DC0D}" srcId="{EB9E34AF-9B7D-48DD-9D10-A74BB33404AF}" destId="{A93D64EA-4528-4F3D-B82E-421192CB6C3D}" srcOrd="3" destOrd="0" parTransId="{79455EA3-37D4-4342-98D8-8A0C7AD3294E}" sibTransId="{F641FEA5-D0CD-4B17-9307-20B6316AFB54}"/>
    <dgm:cxn modelId="{D0E7CF14-1394-4A59-A6CA-7A2EEB591FBD}" type="presOf" srcId="{734D7936-B677-4DD3-BBC2-CBEA171531C9}" destId="{D38A546A-E130-4307-9A54-F4C187895623}" srcOrd="0" destOrd="0" presId="urn:microsoft.com/office/officeart/2005/8/layout/arrow2"/>
    <dgm:cxn modelId="{EF6FCBB7-3BB4-4DD1-A481-CF0494BB947A}" type="presOf" srcId="{A93D64EA-4528-4F3D-B82E-421192CB6C3D}" destId="{8A3E4243-95AC-4C06-84B3-DF3FCB385F7E}" srcOrd="0" destOrd="0" presId="urn:microsoft.com/office/officeart/2005/8/layout/arrow2"/>
    <dgm:cxn modelId="{1B5D51AA-2FAE-467B-A2D9-547931D1658D}" srcId="{EB9E34AF-9B7D-48DD-9D10-A74BB33404AF}" destId="{5CB63730-6D54-4CFD-8974-45ABC7F28907}" srcOrd="4" destOrd="0" parTransId="{D2D6800B-0EA6-4537-BDCD-90CC030DC472}" sibTransId="{1CA83489-FF78-4388-9646-660BC7F81BA9}"/>
    <dgm:cxn modelId="{BBC8ED2E-8354-4C35-9BE7-66B30B5E2AAB}" type="presOf" srcId="{806AC7BF-D124-4D44-B7DC-1B04F2ADEE73}" destId="{CC7225D3-7C4C-4664-B74B-08A15D4BBA7C}" srcOrd="0" destOrd="0" presId="urn:microsoft.com/office/officeart/2005/8/layout/arrow2"/>
    <dgm:cxn modelId="{A2DC2CF2-7EB1-4EF1-8EDA-8B19DB7D9186}" srcId="{EB9E34AF-9B7D-48DD-9D10-A74BB33404AF}" destId="{1FE24981-15F0-4820-B7BA-FC687ED1C210}" srcOrd="2" destOrd="0" parTransId="{A95A9B59-D1C4-49F0-AE2E-AFE789B60E87}" sibTransId="{954B8919-310B-48F8-B610-90BAB9EAA123}"/>
    <dgm:cxn modelId="{B178BBBE-008F-40EB-A59C-553B0B759F1E}" srcId="{EB9E34AF-9B7D-48DD-9D10-A74BB33404AF}" destId="{806AC7BF-D124-4D44-B7DC-1B04F2ADEE73}" srcOrd="1" destOrd="0" parTransId="{B1679A40-2D6C-41F7-A806-C79C38E32485}" sibTransId="{B50B6222-F6E6-4F0B-903E-AC02114DBF48}"/>
    <dgm:cxn modelId="{DE14710B-A737-4086-A053-9E5E71BB66A3}" type="presParOf" srcId="{87F9122E-D5C6-4BA4-9BF0-337754B25CE1}" destId="{BB9EC72F-5CD8-4B59-B371-328571C80137}" srcOrd="0" destOrd="0" presId="urn:microsoft.com/office/officeart/2005/8/layout/arrow2"/>
    <dgm:cxn modelId="{BCF118BF-F82B-4C81-9699-0C3F8707B19B}" type="presParOf" srcId="{87F9122E-D5C6-4BA4-9BF0-337754B25CE1}" destId="{93D8BAD9-7290-4255-8727-B751A07928BD}" srcOrd="1" destOrd="0" presId="urn:microsoft.com/office/officeart/2005/8/layout/arrow2"/>
    <dgm:cxn modelId="{66C8131E-C30F-4A14-B6BA-FE29D89C862D}" type="presParOf" srcId="{93D8BAD9-7290-4255-8727-B751A07928BD}" destId="{BE2112D5-B46A-42DD-8939-467388D499EA}" srcOrd="0" destOrd="0" presId="urn:microsoft.com/office/officeart/2005/8/layout/arrow2"/>
    <dgm:cxn modelId="{299ECC8B-0D46-4B2C-BA1F-6E10CF6EA92C}" type="presParOf" srcId="{93D8BAD9-7290-4255-8727-B751A07928BD}" destId="{D38A546A-E130-4307-9A54-F4C187895623}" srcOrd="1" destOrd="0" presId="urn:microsoft.com/office/officeart/2005/8/layout/arrow2"/>
    <dgm:cxn modelId="{1604AB6B-30BC-4E80-B8AF-2185BC8CF4CD}" type="presParOf" srcId="{93D8BAD9-7290-4255-8727-B751A07928BD}" destId="{BFEFED4A-5854-4098-B715-ECB02E04325B}" srcOrd="2" destOrd="0" presId="urn:microsoft.com/office/officeart/2005/8/layout/arrow2"/>
    <dgm:cxn modelId="{2D78C1B7-79C9-4C3D-9951-0B2BEF0F2062}" type="presParOf" srcId="{93D8BAD9-7290-4255-8727-B751A07928BD}" destId="{CC7225D3-7C4C-4664-B74B-08A15D4BBA7C}" srcOrd="3" destOrd="0" presId="urn:microsoft.com/office/officeart/2005/8/layout/arrow2"/>
    <dgm:cxn modelId="{5B4B35D6-6EAB-4AA0-B71C-DD394E73D15F}" type="presParOf" srcId="{93D8BAD9-7290-4255-8727-B751A07928BD}" destId="{503D7131-FB77-4E1F-9D4E-C208876A76BC}" srcOrd="4" destOrd="0" presId="urn:microsoft.com/office/officeart/2005/8/layout/arrow2"/>
    <dgm:cxn modelId="{1DEF4C3B-CF04-4C07-81C8-C200A6175C89}" type="presParOf" srcId="{93D8BAD9-7290-4255-8727-B751A07928BD}" destId="{D6D450A9-4E15-47FE-A1A0-B721E0F11485}" srcOrd="5" destOrd="0" presId="urn:microsoft.com/office/officeart/2005/8/layout/arrow2"/>
    <dgm:cxn modelId="{0F85F6A8-F8B0-45BA-866F-1AB21B112A1A}" type="presParOf" srcId="{93D8BAD9-7290-4255-8727-B751A07928BD}" destId="{DFEF384B-6217-4999-B6C5-C41F262E9EEF}" srcOrd="6" destOrd="0" presId="urn:microsoft.com/office/officeart/2005/8/layout/arrow2"/>
    <dgm:cxn modelId="{21410AAA-FF47-4961-92E9-8921F0E0DAF5}" type="presParOf" srcId="{93D8BAD9-7290-4255-8727-B751A07928BD}" destId="{8A3E4243-95AC-4C06-84B3-DF3FCB385F7E}" srcOrd="7" destOrd="0" presId="urn:microsoft.com/office/officeart/2005/8/layout/arrow2"/>
    <dgm:cxn modelId="{D18CA060-4FC6-4C67-84D6-8E357CD3009E}" type="presParOf" srcId="{93D8BAD9-7290-4255-8727-B751A07928BD}" destId="{0F0450F1-5288-49E7-9759-69DF3083ADA4}" srcOrd="8" destOrd="0" presId="urn:microsoft.com/office/officeart/2005/8/layout/arrow2"/>
    <dgm:cxn modelId="{D6A6EC9F-93CC-4B6F-8A26-01ACB21378B3}" type="presParOf" srcId="{93D8BAD9-7290-4255-8727-B751A07928BD}" destId="{216F1E95-8185-4119-A0B9-DE64443A5829}"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67E4097-BA79-4E3E-9888-58EC8D135B9F}" type="doc">
      <dgm:prSet loTypeId="urn:microsoft.com/office/officeart/2008/layout/VerticalCurvedList" loCatId="list" qsTypeId="urn:microsoft.com/office/officeart/2005/8/quickstyle/3d2" qsCatId="3D" csTypeId="urn:microsoft.com/office/officeart/2005/8/colors/accent0_3" csCatId="mainScheme" phldr="1"/>
      <dgm:spPr/>
      <dgm:t>
        <a:bodyPr/>
        <a:lstStyle/>
        <a:p>
          <a:endParaRPr lang="en-US"/>
        </a:p>
      </dgm:t>
    </dgm:pt>
    <dgm:pt modelId="{B500CE21-EEBF-4EDA-A80C-34F650D7960A}">
      <dgm:prSet custT="1"/>
      <dgm:spPr/>
      <dgm:t>
        <a:bodyPr/>
        <a:lstStyle/>
        <a:p>
          <a:pPr algn="just"/>
          <a:r>
            <a:rPr lang="hr-HR" sz="1600" b="1" dirty="0" smtClean="0">
              <a:solidFill>
                <a:srgbClr val="FFFF00"/>
              </a:solidFill>
              <a:effectLst>
                <a:outerShdw blurRad="38100" dist="38100" dir="2700000" algn="tl">
                  <a:srgbClr val="000000">
                    <a:alpha val="43137"/>
                  </a:srgbClr>
                </a:outerShdw>
              </a:effectLst>
              <a:latin typeface="Bookman Old Style" pitchFamily="18" charset="0"/>
            </a:rPr>
            <a:t>Dokazivanje ili izvođenje dokaza </a:t>
          </a:r>
          <a:r>
            <a:rPr lang="hr-HR" sz="1400" b="1" dirty="0" smtClean="0">
              <a:latin typeface="Bookman Old Style" pitchFamily="18" charset="0"/>
            </a:rPr>
            <a:t>jeste procesna radnja kojoj je cilj da se službeno lice uvjeri u istinitost činjenica koje su prema materijalnim propisima, o čijoj primjeni se radi, od važnosti za donošenje rješenja. Kod preduzimanja radnje dokazivanja do izražaja dolaze formalna (zakonska) i slobodna maksima, s tim što treba imati u vidu da je dokazivanje najsloženija radnja upravnog postupka iz razloga što se ono odnosi na predmet dokazivanja, teret dokazivanja, dokazna sredstva i ocjenjivanje dokaza.</a:t>
          </a:r>
          <a:endParaRPr lang="en-US" sz="1400" b="1" dirty="0">
            <a:latin typeface="Bookman Old Style" pitchFamily="18" charset="0"/>
          </a:endParaRPr>
        </a:p>
      </dgm:t>
    </dgm:pt>
    <dgm:pt modelId="{4842DBF4-DBE6-4123-99A0-4799DB6CC411}" type="parTrans" cxnId="{5E6D1FE7-E12A-4322-9E31-7626D175EFA4}">
      <dgm:prSet/>
      <dgm:spPr/>
      <dgm:t>
        <a:bodyPr/>
        <a:lstStyle/>
        <a:p>
          <a:endParaRPr lang="en-US"/>
        </a:p>
      </dgm:t>
    </dgm:pt>
    <dgm:pt modelId="{4BFE7090-6E76-412A-9AAF-81ABE5A2B67A}" type="sibTrans" cxnId="{5E6D1FE7-E12A-4322-9E31-7626D175EFA4}">
      <dgm:prSet/>
      <dgm:spPr/>
      <dgm:t>
        <a:bodyPr/>
        <a:lstStyle/>
        <a:p>
          <a:endParaRPr lang="en-US"/>
        </a:p>
      </dgm:t>
    </dgm:pt>
    <dgm:pt modelId="{7DE65B0C-4355-4170-B15F-6FA77CFEDCA1}">
      <dgm:prSet/>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hr-HR" b="1" dirty="0" smtClean="0">
              <a:solidFill>
                <a:srgbClr val="FFFF00"/>
              </a:solidFill>
              <a:latin typeface="Bookman Old Style" pitchFamily="18" charset="0"/>
            </a:rPr>
            <a:t>Utvrđivanje činjenica dokaznim sredstvima </a:t>
          </a:r>
          <a:r>
            <a:rPr lang="hr-HR" b="1" dirty="0" smtClean="0">
              <a:latin typeface="Bookman Old Style" pitchFamily="18" charset="0"/>
            </a:rPr>
            <a:t>- Osnovno pravilo u upravnom postupku jeste da se svaka činjenica može utvrđivati dokaznim sredstvima. To znači da organ uprave ne može klasificirati dokaza kao dokaze s jačom voljom odnosno dokaze sa slabijom dokaznom snagom</a:t>
          </a:r>
          <a:endParaRPr lang="en-US" b="1" dirty="0" smtClean="0">
            <a:latin typeface="Bookman Old Style" pitchFamily="18" charset="0"/>
          </a:endParaRPr>
        </a:p>
        <a:p>
          <a:pPr algn="l" defTabSz="711200">
            <a:lnSpc>
              <a:spcPct val="90000"/>
            </a:lnSpc>
            <a:spcBef>
              <a:spcPct val="0"/>
            </a:spcBef>
            <a:spcAft>
              <a:spcPct val="35000"/>
            </a:spcAft>
          </a:pPr>
          <a:endParaRPr lang="en-US" b="1" dirty="0"/>
        </a:p>
      </dgm:t>
    </dgm:pt>
    <dgm:pt modelId="{713A5571-E5EF-4B00-99B8-FC6F62581C58}" type="parTrans" cxnId="{971E2B41-0D47-43C3-AB6B-82D30115DC3D}">
      <dgm:prSet/>
      <dgm:spPr/>
      <dgm:t>
        <a:bodyPr/>
        <a:lstStyle/>
        <a:p>
          <a:endParaRPr lang="en-US"/>
        </a:p>
      </dgm:t>
    </dgm:pt>
    <dgm:pt modelId="{D9B21BB7-CDCA-4A9D-825D-24824B5A017C}" type="sibTrans" cxnId="{971E2B41-0D47-43C3-AB6B-82D30115DC3D}">
      <dgm:prSet/>
      <dgm:spPr/>
      <dgm:t>
        <a:bodyPr/>
        <a:lstStyle/>
        <a:p>
          <a:endParaRPr lang="en-US"/>
        </a:p>
      </dgm:t>
    </dgm:pt>
    <dgm:pt modelId="{FB4D937C-D00F-487A-B99D-26A7E3FE143F}" type="pres">
      <dgm:prSet presAssocID="{867E4097-BA79-4E3E-9888-58EC8D135B9F}" presName="Name0" presStyleCnt="0">
        <dgm:presLayoutVars>
          <dgm:chMax val="7"/>
          <dgm:chPref val="7"/>
          <dgm:dir/>
        </dgm:presLayoutVars>
      </dgm:prSet>
      <dgm:spPr/>
      <dgm:t>
        <a:bodyPr/>
        <a:lstStyle/>
        <a:p>
          <a:endParaRPr lang="bs-Latn-BA"/>
        </a:p>
      </dgm:t>
    </dgm:pt>
    <dgm:pt modelId="{04168EF3-1D0A-41F2-8326-D9483735990E}" type="pres">
      <dgm:prSet presAssocID="{867E4097-BA79-4E3E-9888-58EC8D135B9F}" presName="Name1" presStyleCnt="0"/>
      <dgm:spPr/>
      <dgm:t>
        <a:bodyPr/>
        <a:lstStyle/>
        <a:p>
          <a:endParaRPr lang="bs-Latn-BA"/>
        </a:p>
      </dgm:t>
    </dgm:pt>
    <dgm:pt modelId="{CE31A5E9-9F84-4C38-87DF-555EF9435283}" type="pres">
      <dgm:prSet presAssocID="{867E4097-BA79-4E3E-9888-58EC8D135B9F}" presName="cycle" presStyleCnt="0"/>
      <dgm:spPr/>
      <dgm:t>
        <a:bodyPr/>
        <a:lstStyle/>
        <a:p>
          <a:endParaRPr lang="bs-Latn-BA"/>
        </a:p>
      </dgm:t>
    </dgm:pt>
    <dgm:pt modelId="{BA188B5B-0F97-491B-B9F0-C626E65E5728}" type="pres">
      <dgm:prSet presAssocID="{867E4097-BA79-4E3E-9888-58EC8D135B9F}" presName="srcNode" presStyleLbl="node1" presStyleIdx="0" presStyleCnt="2"/>
      <dgm:spPr/>
      <dgm:t>
        <a:bodyPr/>
        <a:lstStyle/>
        <a:p>
          <a:endParaRPr lang="bs-Latn-BA"/>
        </a:p>
      </dgm:t>
    </dgm:pt>
    <dgm:pt modelId="{5C3B82E9-C316-4682-A2C7-A7C86060897B}" type="pres">
      <dgm:prSet presAssocID="{867E4097-BA79-4E3E-9888-58EC8D135B9F}" presName="conn" presStyleLbl="parChTrans1D2" presStyleIdx="0" presStyleCnt="1"/>
      <dgm:spPr/>
      <dgm:t>
        <a:bodyPr/>
        <a:lstStyle/>
        <a:p>
          <a:endParaRPr lang="bs-Latn-BA"/>
        </a:p>
      </dgm:t>
    </dgm:pt>
    <dgm:pt modelId="{F41D8DAD-33AC-4049-B107-09A637D33F05}" type="pres">
      <dgm:prSet presAssocID="{867E4097-BA79-4E3E-9888-58EC8D135B9F}" presName="extraNode" presStyleLbl="node1" presStyleIdx="0" presStyleCnt="2"/>
      <dgm:spPr/>
      <dgm:t>
        <a:bodyPr/>
        <a:lstStyle/>
        <a:p>
          <a:endParaRPr lang="bs-Latn-BA"/>
        </a:p>
      </dgm:t>
    </dgm:pt>
    <dgm:pt modelId="{E743C385-E94F-4AD8-9092-86E4585CED1F}" type="pres">
      <dgm:prSet presAssocID="{867E4097-BA79-4E3E-9888-58EC8D135B9F}" presName="dstNode" presStyleLbl="node1" presStyleIdx="0" presStyleCnt="2"/>
      <dgm:spPr/>
      <dgm:t>
        <a:bodyPr/>
        <a:lstStyle/>
        <a:p>
          <a:endParaRPr lang="bs-Latn-BA"/>
        </a:p>
      </dgm:t>
    </dgm:pt>
    <dgm:pt modelId="{50833B0E-1046-4097-AD5A-51F751366FDD}" type="pres">
      <dgm:prSet presAssocID="{B500CE21-EEBF-4EDA-A80C-34F650D7960A}" presName="text_1" presStyleLbl="node1" presStyleIdx="0" presStyleCnt="2">
        <dgm:presLayoutVars>
          <dgm:bulletEnabled val="1"/>
        </dgm:presLayoutVars>
      </dgm:prSet>
      <dgm:spPr/>
      <dgm:t>
        <a:bodyPr/>
        <a:lstStyle/>
        <a:p>
          <a:endParaRPr lang="bs-Latn-BA"/>
        </a:p>
      </dgm:t>
    </dgm:pt>
    <dgm:pt modelId="{B02F370F-8F18-49E6-8C7D-B4A68B18802B}" type="pres">
      <dgm:prSet presAssocID="{B500CE21-EEBF-4EDA-A80C-34F650D7960A}" presName="accent_1" presStyleCnt="0"/>
      <dgm:spPr/>
      <dgm:t>
        <a:bodyPr/>
        <a:lstStyle/>
        <a:p>
          <a:endParaRPr lang="bs-Latn-BA"/>
        </a:p>
      </dgm:t>
    </dgm:pt>
    <dgm:pt modelId="{D9F55BCE-C74E-4906-9206-F74079D3BC52}" type="pres">
      <dgm:prSet presAssocID="{B500CE21-EEBF-4EDA-A80C-34F650D7960A}" presName="accentRepeatNode" presStyleLbl="solidFgAcc1" presStyleIdx="0" presStyleCnt="2"/>
      <dgm:spPr/>
      <dgm:t>
        <a:bodyPr/>
        <a:lstStyle/>
        <a:p>
          <a:endParaRPr lang="bs-Latn-BA"/>
        </a:p>
      </dgm:t>
    </dgm:pt>
    <dgm:pt modelId="{049938F4-AE04-4976-9712-7A0937906293}" type="pres">
      <dgm:prSet presAssocID="{7DE65B0C-4355-4170-B15F-6FA77CFEDCA1}" presName="text_2" presStyleLbl="node1" presStyleIdx="1" presStyleCnt="2">
        <dgm:presLayoutVars>
          <dgm:bulletEnabled val="1"/>
        </dgm:presLayoutVars>
      </dgm:prSet>
      <dgm:spPr/>
      <dgm:t>
        <a:bodyPr/>
        <a:lstStyle/>
        <a:p>
          <a:endParaRPr lang="bs-Latn-BA"/>
        </a:p>
      </dgm:t>
    </dgm:pt>
    <dgm:pt modelId="{2C46B714-4F2A-48C8-BDE9-1778E5E8E858}" type="pres">
      <dgm:prSet presAssocID="{7DE65B0C-4355-4170-B15F-6FA77CFEDCA1}" presName="accent_2" presStyleCnt="0"/>
      <dgm:spPr/>
      <dgm:t>
        <a:bodyPr/>
        <a:lstStyle/>
        <a:p>
          <a:endParaRPr lang="bs-Latn-BA"/>
        </a:p>
      </dgm:t>
    </dgm:pt>
    <dgm:pt modelId="{8E6AC9E3-CCDB-4F1D-9875-F8696F153C75}" type="pres">
      <dgm:prSet presAssocID="{7DE65B0C-4355-4170-B15F-6FA77CFEDCA1}" presName="accentRepeatNode" presStyleLbl="solidFgAcc1" presStyleIdx="1" presStyleCnt="2"/>
      <dgm:spPr/>
      <dgm:t>
        <a:bodyPr/>
        <a:lstStyle/>
        <a:p>
          <a:endParaRPr lang="bs-Latn-BA"/>
        </a:p>
      </dgm:t>
    </dgm:pt>
  </dgm:ptLst>
  <dgm:cxnLst>
    <dgm:cxn modelId="{4AD1087B-074F-4994-843C-913CD2D6A1A3}" type="presOf" srcId="{7DE65B0C-4355-4170-B15F-6FA77CFEDCA1}" destId="{049938F4-AE04-4976-9712-7A0937906293}" srcOrd="0" destOrd="0" presId="urn:microsoft.com/office/officeart/2008/layout/VerticalCurvedList"/>
    <dgm:cxn modelId="{EF7C5F6E-808F-42E5-88B3-3F3549FBD28D}" type="presOf" srcId="{867E4097-BA79-4E3E-9888-58EC8D135B9F}" destId="{FB4D937C-D00F-487A-B99D-26A7E3FE143F}" srcOrd="0" destOrd="0" presId="urn:microsoft.com/office/officeart/2008/layout/VerticalCurvedList"/>
    <dgm:cxn modelId="{5E6D1FE7-E12A-4322-9E31-7626D175EFA4}" srcId="{867E4097-BA79-4E3E-9888-58EC8D135B9F}" destId="{B500CE21-EEBF-4EDA-A80C-34F650D7960A}" srcOrd="0" destOrd="0" parTransId="{4842DBF4-DBE6-4123-99A0-4799DB6CC411}" sibTransId="{4BFE7090-6E76-412A-9AAF-81ABE5A2B67A}"/>
    <dgm:cxn modelId="{9675A2CF-6638-4E71-9256-4B55A08AA9D7}" type="presOf" srcId="{4BFE7090-6E76-412A-9AAF-81ABE5A2B67A}" destId="{5C3B82E9-C316-4682-A2C7-A7C86060897B}" srcOrd="0" destOrd="0" presId="urn:microsoft.com/office/officeart/2008/layout/VerticalCurvedList"/>
    <dgm:cxn modelId="{230ABEA6-64A7-4070-A88D-E3604B8D321F}" type="presOf" srcId="{B500CE21-EEBF-4EDA-A80C-34F650D7960A}" destId="{50833B0E-1046-4097-AD5A-51F751366FDD}" srcOrd="0" destOrd="0" presId="urn:microsoft.com/office/officeart/2008/layout/VerticalCurvedList"/>
    <dgm:cxn modelId="{971E2B41-0D47-43C3-AB6B-82D30115DC3D}" srcId="{867E4097-BA79-4E3E-9888-58EC8D135B9F}" destId="{7DE65B0C-4355-4170-B15F-6FA77CFEDCA1}" srcOrd="1" destOrd="0" parTransId="{713A5571-E5EF-4B00-99B8-FC6F62581C58}" sibTransId="{D9B21BB7-CDCA-4A9D-825D-24824B5A017C}"/>
    <dgm:cxn modelId="{17164828-038E-4891-B939-511D0A588FAF}" type="presParOf" srcId="{FB4D937C-D00F-487A-B99D-26A7E3FE143F}" destId="{04168EF3-1D0A-41F2-8326-D9483735990E}" srcOrd="0" destOrd="0" presId="urn:microsoft.com/office/officeart/2008/layout/VerticalCurvedList"/>
    <dgm:cxn modelId="{8AC5D114-690D-411A-B38A-D4207C30796D}" type="presParOf" srcId="{04168EF3-1D0A-41F2-8326-D9483735990E}" destId="{CE31A5E9-9F84-4C38-87DF-555EF9435283}" srcOrd="0" destOrd="0" presId="urn:microsoft.com/office/officeart/2008/layout/VerticalCurvedList"/>
    <dgm:cxn modelId="{E4D92DF3-D304-43E9-BDAF-F640F9C26AA9}" type="presParOf" srcId="{CE31A5E9-9F84-4C38-87DF-555EF9435283}" destId="{BA188B5B-0F97-491B-B9F0-C626E65E5728}" srcOrd="0" destOrd="0" presId="urn:microsoft.com/office/officeart/2008/layout/VerticalCurvedList"/>
    <dgm:cxn modelId="{A3B4FA7C-43B8-4EAB-AB9E-C1CDB6F212E7}" type="presParOf" srcId="{CE31A5E9-9F84-4C38-87DF-555EF9435283}" destId="{5C3B82E9-C316-4682-A2C7-A7C86060897B}" srcOrd="1" destOrd="0" presId="urn:microsoft.com/office/officeart/2008/layout/VerticalCurvedList"/>
    <dgm:cxn modelId="{9885BDB1-76A5-42AB-B2C8-67FD54339E92}" type="presParOf" srcId="{CE31A5E9-9F84-4C38-87DF-555EF9435283}" destId="{F41D8DAD-33AC-4049-B107-09A637D33F05}" srcOrd="2" destOrd="0" presId="urn:microsoft.com/office/officeart/2008/layout/VerticalCurvedList"/>
    <dgm:cxn modelId="{12A08E82-7210-4CB4-9AB5-D76F15D757A5}" type="presParOf" srcId="{CE31A5E9-9F84-4C38-87DF-555EF9435283}" destId="{E743C385-E94F-4AD8-9092-86E4585CED1F}" srcOrd="3" destOrd="0" presId="urn:microsoft.com/office/officeart/2008/layout/VerticalCurvedList"/>
    <dgm:cxn modelId="{5026DB90-E4CA-4F23-A1A1-B0B75BC9FEFB}" type="presParOf" srcId="{04168EF3-1D0A-41F2-8326-D9483735990E}" destId="{50833B0E-1046-4097-AD5A-51F751366FDD}" srcOrd="1" destOrd="0" presId="urn:microsoft.com/office/officeart/2008/layout/VerticalCurvedList"/>
    <dgm:cxn modelId="{DB1DC234-A768-46CE-B8AF-3D735F23C9D6}" type="presParOf" srcId="{04168EF3-1D0A-41F2-8326-D9483735990E}" destId="{B02F370F-8F18-49E6-8C7D-B4A68B18802B}" srcOrd="2" destOrd="0" presId="urn:microsoft.com/office/officeart/2008/layout/VerticalCurvedList"/>
    <dgm:cxn modelId="{BB052EB7-A527-4ACE-8889-8F2899D875FE}" type="presParOf" srcId="{B02F370F-8F18-49E6-8C7D-B4A68B18802B}" destId="{D9F55BCE-C74E-4906-9206-F74079D3BC52}" srcOrd="0" destOrd="0" presId="urn:microsoft.com/office/officeart/2008/layout/VerticalCurvedList"/>
    <dgm:cxn modelId="{1A0DCCC2-1474-474F-9E55-8B542ECF1410}" type="presParOf" srcId="{04168EF3-1D0A-41F2-8326-D9483735990E}" destId="{049938F4-AE04-4976-9712-7A0937906293}" srcOrd="3" destOrd="0" presId="urn:microsoft.com/office/officeart/2008/layout/VerticalCurvedList"/>
    <dgm:cxn modelId="{56BB4500-78BD-4FD7-8EA7-60B9565E7F86}" type="presParOf" srcId="{04168EF3-1D0A-41F2-8326-D9483735990E}" destId="{2C46B714-4F2A-48C8-BDE9-1778E5E8E858}" srcOrd="4" destOrd="0" presId="urn:microsoft.com/office/officeart/2008/layout/VerticalCurvedList"/>
    <dgm:cxn modelId="{08D9CE9D-FF8D-41A0-9DB5-09FE8BC7F948}" type="presParOf" srcId="{2C46B714-4F2A-48C8-BDE9-1778E5E8E858}" destId="{8E6AC9E3-CCDB-4F1D-9875-F8696F153C7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F661CFE-E5BE-445B-B28E-C33E4A2ED34A}" type="doc">
      <dgm:prSet loTypeId="urn:microsoft.com/office/officeart/2005/8/layout/venn3" loCatId="relationship" qsTypeId="urn:microsoft.com/office/officeart/2005/8/quickstyle/3d3" qsCatId="3D" csTypeId="urn:microsoft.com/office/officeart/2005/8/colors/accent0_3" csCatId="mainScheme" phldr="1"/>
      <dgm:spPr/>
      <dgm:t>
        <a:bodyPr/>
        <a:lstStyle/>
        <a:p>
          <a:endParaRPr lang="en-US"/>
        </a:p>
      </dgm:t>
    </dgm:pt>
    <dgm:pt modelId="{376577FD-32F8-4519-AFC2-690AFBA88682}">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r-HR" sz="1600" b="1" smtClean="0">
              <a:latin typeface="Bookman Old Style" pitchFamily="18" charset="0"/>
            </a:rPr>
            <a:t>lica koja trebaju pružiti dokaz,</a:t>
          </a:r>
          <a:endParaRPr lang="en-US" sz="1600" b="1" smtClean="0">
            <a:latin typeface="Bookman Old Style" pitchFamily="18" charset="0"/>
          </a:endParaRPr>
        </a:p>
        <a:p>
          <a:pPr defTabSz="488950">
            <a:lnSpc>
              <a:spcPct val="90000"/>
            </a:lnSpc>
            <a:spcBef>
              <a:spcPct val="0"/>
            </a:spcBef>
            <a:spcAft>
              <a:spcPct val="35000"/>
            </a:spcAft>
          </a:pPr>
          <a:endParaRPr lang="en-US" sz="1600" b="1" dirty="0">
            <a:latin typeface="Bookman Old Style" pitchFamily="18" charset="0"/>
          </a:endParaRPr>
        </a:p>
      </dgm:t>
    </dgm:pt>
    <dgm:pt modelId="{831284BE-911D-45A7-8D89-CE31F67B80CE}" type="parTrans" cxnId="{29F3E26E-1F3A-48B9-9F45-A23A0447B7B6}">
      <dgm:prSet/>
      <dgm:spPr/>
      <dgm:t>
        <a:bodyPr/>
        <a:lstStyle/>
        <a:p>
          <a:endParaRPr lang="en-US" sz="1600"/>
        </a:p>
      </dgm:t>
    </dgm:pt>
    <dgm:pt modelId="{B166CE02-4F75-4555-BAC9-5377E4881E46}" type="sibTrans" cxnId="{29F3E26E-1F3A-48B9-9F45-A23A0447B7B6}">
      <dgm:prSet/>
      <dgm:spPr/>
      <dgm:t>
        <a:bodyPr/>
        <a:lstStyle/>
        <a:p>
          <a:endParaRPr lang="en-US" sz="1600"/>
        </a:p>
      </dgm:t>
    </dgm:pt>
    <dgm:pt modelId="{6C83624A-DEDD-4A09-8BDD-709ACE113389}">
      <dgm:prSet phldrT="[Text]" custT="1"/>
      <dgm:spPr/>
      <dgm:t>
        <a:bodyPr/>
        <a:lstStyle/>
        <a:p>
          <a:r>
            <a:rPr lang="hr-HR" sz="1600" b="1" smtClean="0"/>
            <a:t>dokazna sredstva</a:t>
          </a:r>
          <a:endParaRPr lang="en-US" sz="1600" b="1" dirty="0"/>
        </a:p>
      </dgm:t>
    </dgm:pt>
    <dgm:pt modelId="{FE412550-2494-4DAB-8110-D7072343CE2C}" type="parTrans" cxnId="{39098640-F799-4854-A3CB-EE3217F49358}">
      <dgm:prSet/>
      <dgm:spPr/>
      <dgm:t>
        <a:bodyPr/>
        <a:lstStyle/>
        <a:p>
          <a:endParaRPr lang="en-US" sz="1600"/>
        </a:p>
      </dgm:t>
    </dgm:pt>
    <dgm:pt modelId="{0E03E881-9121-4C78-AE13-AAFB205556B5}" type="sibTrans" cxnId="{39098640-F799-4854-A3CB-EE3217F49358}">
      <dgm:prSet/>
      <dgm:spPr/>
      <dgm:t>
        <a:bodyPr/>
        <a:lstStyle/>
        <a:p>
          <a:endParaRPr lang="en-US" sz="1600"/>
        </a:p>
      </dgm:t>
    </dgm:pt>
    <dgm:pt modelId="{AB3373A0-5094-4D57-8E62-10CB8058E0BB}">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r-HR" sz="1600" b="1" smtClean="0">
              <a:latin typeface="Bookman Old Style" pitchFamily="18" charset="0"/>
            </a:rPr>
            <a:t>činjenice koje treba dokazivati,</a:t>
          </a:r>
          <a:endParaRPr lang="en-US" sz="1600" b="1" smtClean="0">
            <a:latin typeface="Bookman Old Style" pitchFamily="18" charset="0"/>
          </a:endParaRPr>
        </a:p>
        <a:p>
          <a:pPr defTabSz="577850">
            <a:lnSpc>
              <a:spcPct val="90000"/>
            </a:lnSpc>
            <a:spcBef>
              <a:spcPct val="0"/>
            </a:spcBef>
            <a:spcAft>
              <a:spcPct val="35000"/>
            </a:spcAft>
          </a:pPr>
          <a:endParaRPr lang="en-US" sz="1600" b="1" dirty="0">
            <a:latin typeface="Bookman Old Style" pitchFamily="18" charset="0"/>
          </a:endParaRPr>
        </a:p>
      </dgm:t>
    </dgm:pt>
    <dgm:pt modelId="{B9DACFEB-AD13-4AE8-8570-81BFBBFA2AC2}" type="parTrans" cxnId="{BA5A87AE-4D0C-46DC-926B-AE5A7ADF974D}">
      <dgm:prSet/>
      <dgm:spPr/>
      <dgm:t>
        <a:bodyPr/>
        <a:lstStyle/>
        <a:p>
          <a:endParaRPr lang="en-US" sz="1600"/>
        </a:p>
      </dgm:t>
    </dgm:pt>
    <dgm:pt modelId="{6F5E86A1-C9FC-4DD6-B13E-443BCCAA92E2}" type="sibTrans" cxnId="{BA5A87AE-4D0C-46DC-926B-AE5A7ADF974D}">
      <dgm:prSet/>
      <dgm:spPr/>
      <dgm:t>
        <a:bodyPr/>
        <a:lstStyle/>
        <a:p>
          <a:endParaRPr lang="en-US" sz="1600"/>
        </a:p>
      </dgm:t>
    </dgm:pt>
    <dgm:pt modelId="{C4E1CA1E-D403-4C62-AE1F-2D4BD741C081}">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r-HR" sz="1600" b="1" smtClean="0">
              <a:latin typeface="Bookman Old Style" pitchFamily="18" charset="0"/>
            </a:rPr>
            <a:t>dokazni razlozi (izjava vještaka, svjedoka i dr.) i</a:t>
          </a:r>
          <a:endParaRPr lang="en-US" sz="1600" b="1" smtClean="0">
            <a:latin typeface="Bookman Old Style" pitchFamily="18" charset="0"/>
          </a:endParaRPr>
        </a:p>
        <a:p>
          <a:endParaRPr lang="en-US" sz="1600" dirty="0"/>
        </a:p>
      </dgm:t>
    </dgm:pt>
    <dgm:pt modelId="{2F16E2C1-75C3-4586-8776-1FBA4E1BDA9A}" type="parTrans" cxnId="{A1EF58CD-709D-4AB6-B566-B0881C1CFE59}">
      <dgm:prSet/>
      <dgm:spPr/>
      <dgm:t>
        <a:bodyPr/>
        <a:lstStyle/>
        <a:p>
          <a:endParaRPr lang="en-US" sz="1600"/>
        </a:p>
      </dgm:t>
    </dgm:pt>
    <dgm:pt modelId="{E538A2A9-0ABD-4627-88EB-D8DD6E6280C7}" type="sibTrans" cxnId="{A1EF58CD-709D-4AB6-B566-B0881C1CFE59}">
      <dgm:prSet/>
      <dgm:spPr/>
      <dgm:t>
        <a:bodyPr/>
        <a:lstStyle/>
        <a:p>
          <a:endParaRPr lang="en-US" sz="1600"/>
        </a:p>
      </dgm:t>
    </dgm:pt>
    <dgm:pt modelId="{042F4FAD-96A2-477A-BDCF-744DD76E2048}">
      <dgm:prSet phldrT="[Text]" custT="1"/>
      <dgm:spPr/>
      <dgm:t>
        <a:bodyPr/>
        <a:lstStyle/>
        <a:p>
          <a:pPr marL="0" marR="0" indent="0" defTabSz="488950" eaLnBrk="1" fontAlgn="auto" latinLnBrk="0" hangingPunct="1">
            <a:lnSpc>
              <a:spcPct val="90000"/>
            </a:lnSpc>
            <a:spcBef>
              <a:spcPct val="0"/>
            </a:spcBef>
            <a:spcAft>
              <a:spcPct val="35000"/>
            </a:spcAft>
            <a:buClrTx/>
            <a:buSzTx/>
            <a:buFontTx/>
            <a:buNone/>
            <a:tabLst/>
            <a:defRPr/>
          </a:pPr>
          <a:r>
            <a:rPr lang="hr-HR" sz="1600" b="1" smtClean="0">
              <a:latin typeface="Bookman Old Style" pitchFamily="18" charset="0"/>
            </a:rPr>
            <a:t>dokazna snaga pojedinih dokaza.</a:t>
          </a:r>
          <a:endParaRPr lang="en-US" sz="1600" b="1" smtClean="0">
            <a:latin typeface="Bookman Old Style" pitchFamily="18" charset="0"/>
          </a:endParaRPr>
        </a:p>
        <a:p>
          <a:pPr defTabSz="488950">
            <a:lnSpc>
              <a:spcPct val="90000"/>
            </a:lnSpc>
            <a:spcBef>
              <a:spcPct val="0"/>
            </a:spcBef>
            <a:spcAft>
              <a:spcPct val="35000"/>
            </a:spcAft>
          </a:pPr>
          <a:endParaRPr lang="en-US" sz="1600" dirty="0"/>
        </a:p>
      </dgm:t>
    </dgm:pt>
    <dgm:pt modelId="{8D4AB156-C487-4068-8C69-ECD462DE6AE1}" type="parTrans" cxnId="{F0267DF3-EA0D-4217-928E-A677E78A2D2D}">
      <dgm:prSet/>
      <dgm:spPr/>
      <dgm:t>
        <a:bodyPr/>
        <a:lstStyle/>
        <a:p>
          <a:endParaRPr lang="en-US" sz="1600"/>
        </a:p>
      </dgm:t>
    </dgm:pt>
    <dgm:pt modelId="{948080C6-F52C-49A4-B28C-F419784E0911}" type="sibTrans" cxnId="{F0267DF3-EA0D-4217-928E-A677E78A2D2D}">
      <dgm:prSet/>
      <dgm:spPr/>
      <dgm:t>
        <a:bodyPr/>
        <a:lstStyle/>
        <a:p>
          <a:endParaRPr lang="en-US" sz="1600"/>
        </a:p>
      </dgm:t>
    </dgm:pt>
    <dgm:pt modelId="{F3EA31EB-B425-493A-AB52-183DB0E67D57}" type="pres">
      <dgm:prSet presAssocID="{3F661CFE-E5BE-445B-B28E-C33E4A2ED34A}" presName="Name0" presStyleCnt="0">
        <dgm:presLayoutVars>
          <dgm:dir/>
          <dgm:resizeHandles val="exact"/>
        </dgm:presLayoutVars>
      </dgm:prSet>
      <dgm:spPr/>
      <dgm:t>
        <a:bodyPr/>
        <a:lstStyle/>
        <a:p>
          <a:endParaRPr lang="en-US"/>
        </a:p>
      </dgm:t>
    </dgm:pt>
    <dgm:pt modelId="{40C4C015-E3FD-4836-B4B1-BFEAD3824ABE}" type="pres">
      <dgm:prSet presAssocID="{376577FD-32F8-4519-AFC2-690AFBA88682}" presName="Name5" presStyleLbl="vennNode1" presStyleIdx="0" presStyleCnt="5">
        <dgm:presLayoutVars>
          <dgm:bulletEnabled val="1"/>
        </dgm:presLayoutVars>
      </dgm:prSet>
      <dgm:spPr/>
      <dgm:t>
        <a:bodyPr/>
        <a:lstStyle/>
        <a:p>
          <a:endParaRPr lang="en-US"/>
        </a:p>
      </dgm:t>
    </dgm:pt>
    <dgm:pt modelId="{2E02633B-F217-44C2-B07B-2F40A521894A}" type="pres">
      <dgm:prSet presAssocID="{B166CE02-4F75-4555-BAC9-5377E4881E46}" presName="space" presStyleCnt="0"/>
      <dgm:spPr/>
      <dgm:t>
        <a:bodyPr/>
        <a:lstStyle/>
        <a:p>
          <a:endParaRPr lang="bs-Latn-BA"/>
        </a:p>
      </dgm:t>
    </dgm:pt>
    <dgm:pt modelId="{C489CD7E-67A9-4AE5-A3B5-61212F7E1974}" type="pres">
      <dgm:prSet presAssocID="{AB3373A0-5094-4D57-8E62-10CB8058E0BB}" presName="Name5" presStyleLbl="vennNode1" presStyleIdx="1" presStyleCnt="5">
        <dgm:presLayoutVars>
          <dgm:bulletEnabled val="1"/>
        </dgm:presLayoutVars>
      </dgm:prSet>
      <dgm:spPr/>
      <dgm:t>
        <a:bodyPr/>
        <a:lstStyle/>
        <a:p>
          <a:endParaRPr lang="en-US"/>
        </a:p>
      </dgm:t>
    </dgm:pt>
    <dgm:pt modelId="{6A4E7767-4F5D-4F90-A646-EA29D3BF9187}" type="pres">
      <dgm:prSet presAssocID="{6F5E86A1-C9FC-4DD6-B13E-443BCCAA92E2}" presName="space" presStyleCnt="0"/>
      <dgm:spPr/>
      <dgm:t>
        <a:bodyPr/>
        <a:lstStyle/>
        <a:p>
          <a:endParaRPr lang="bs-Latn-BA"/>
        </a:p>
      </dgm:t>
    </dgm:pt>
    <dgm:pt modelId="{B0D91162-BE05-4799-B720-14E77A40C39F}" type="pres">
      <dgm:prSet presAssocID="{6C83624A-DEDD-4A09-8BDD-709ACE113389}" presName="Name5" presStyleLbl="vennNode1" presStyleIdx="2" presStyleCnt="5">
        <dgm:presLayoutVars>
          <dgm:bulletEnabled val="1"/>
        </dgm:presLayoutVars>
      </dgm:prSet>
      <dgm:spPr/>
      <dgm:t>
        <a:bodyPr/>
        <a:lstStyle/>
        <a:p>
          <a:endParaRPr lang="en-US"/>
        </a:p>
      </dgm:t>
    </dgm:pt>
    <dgm:pt modelId="{A1B14B43-06E4-46CD-8475-663D535798D2}" type="pres">
      <dgm:prSet presAssocID="{0E03E881-9121-4C78-AE13-AAFB205556B5}" presName="space" presStyleCnt="0"/>
      <dgm:spPr/>
      <dgm:t>
        <a:bodyPr/>
        <a:lstStyle/>
        <a:p>
          <a:endParaRPr lang="bs-Latn-BA"/>
        </a:p>
      </dgm:t>
    </dgm:pt>
    <dgm:pt modelId="{303E9F6B-2908-4685-8454-EBB8948E7F00}" type="pres">
      <dgm:prSet presAssocID="{C4E1CA1E-D403-4C62-AE1F-2D4BD741C081}" presName="Name5" presStyleLbl="vennNode1" presStyleIdx="3" presStyleCnt="5">
        <dgm:presLayoutVars>
          <dgm:bulletEnabled val="1"/>
        </dgm:presLayoutVars>
      </dgm:prSet>
      <dgm:spPr/>
      <dgm:t>
        <a:bodyPr/>
        <a:lstStyle/>
        <a:p>
          <a:endParaRPr lang="en-US"/>
        </a:p>
      </dgm:t>
    </dgm:pt>
    <dgm:pt modelId="{90AC4B4B-6D3D-45AD-BB13-229755EB188E}" type="pres">
      <dgm:prSet presAssocID="{E538A2A9-0ABD-4627-88EB-D8DD6E6280C7}" presName="space" presStyleCnt="0"/>
      <dgm:spPr/>
      <dgm:t>
        <a:bodyPr/>
        <a:lstStyle/>
        <a:p>
          <a:endParaRPr lang="bs-Latn-BA"/>
        </a:p>
      </dgm:t>
    </dgm:pt>
    <dgm:pt modelId="{3EDFE2A5-D0A2-45A9-9537-6954C020B1FE}" type="pres">
      <dgm:prSet presAssocID="{042F4FAD-96A2-477A-BDCF-744DD76E2048}" presName="Name5" presStyleLbl="vennNode1" presStyleIdx="4" presStyleCnt="5">
        <dgm:presLayoutVars>
          <dgm:bulletEnabled val="1"/>
        </dgm:presLayoutVars>
      </dgm:prSet>
      <dgm:spPr/>
      <dgm:t>
        <a:bodyPr/>
        <a:lstStyle/>
        <a:p>
          <a:endParaRPr lang="en-US"/>
        </a:p>
      </dgm:t>
    </dgm:pt>
  </dgm:ptLst>
  <dgm:cxnLst>
    <dgm:cxn modelId="{29F3E26E-1F3A-48B9-9F45-A23A0447B7B6}" srcId="{3F661CFE-E5BE-445B-B28E-C33E4A2ED34A}" destId="{376577FD-32F8-4519-AFC2-690AFBA88682}" srcOrd="0" destOrd="0" parTransId="{831284BE-911D-45A7-8D89-CE31F67B80CE}" sibTransId="{B166CE02-4F75-4555-BAC9-5377E4881E46}"/>
    <dgm:cxn modelId="{BB43BEC5-7079-40BE-9FCA-6CCCD8AF73F6}" type="presOf" srcId="{3F661CFE-E5BE-445B-B28E-C33E4A2ED34A}" destId="{F3EA31EB-B425-493A-AB52-183DB0E67D57}" srcOrd="0" destOrd="0" presId="urn:microsoft.com/office/officeart/2005/8/layout/venn3"/>
    <dgm:cxn modelId="{1D83444C-26E4-45C8-8DEB-597F50673D96}" type="presOf" srcId="{C4E1CA1E-D403-4C62-AE1F-2D4BD741C081}" destId="{303E9F6B-2908-4685-8454-EBB8948E7F00}" srcOrd="0" destOrd="0" presId="urn:microsoft.com/office/officeart/2005/8/layout/venn3"/>
    <dgm:cxn modelId="{39098640-F799-4854-A3CB-EE3217F49358}" srcId="{3F661CFE-E5BE-445B-B28E-C33E4A2ED34A}" destId="{6C83624A-DEDD-4A09-8BDD-709ACE113389}" srcOrd="2" destOrd="0" parTransId="{FE412550-2494-4DAB-8110-D7072343CE2C}" sibTransId="{0E03E881-9121-4C78-AE13-AAFB205556B5}"/>
    <dgm:cxn modelId="{BA5A87AE-4D0C-46DC-926B-AE5A7ADF974D}" srcId="{3F661CFE-E5BE-445B-B28E-C33E4A2ED34A}" destId="{AB3373A0-5094-4D57-8E62-10CB8058E0BB}" srcOrd="1" destOrd="0" parTransId="{B9DACFEB-AD13-4AE8-8570-81BFBBFA2AC2}" sibTransId="{6F5E86A1-C9FC-4DD6-B13E-443BCCAA92E2}"/>
    <dgm:cxn modelId="{F0267DF3-EA0D-4217-928E-A677E78A2D2D}" srcId="{3F661CFE-E5BE-445B-B28E-C33E4A2ED34A}" destId="{042F4FAD-96A2-477A-BDCF-744DD76E2048}" srcOrd="4" destOrd="0" parTransId="{8D4AB156-C487-4068-8C69-ECD462DE6AE1}" sibTransId="{948080C6-F52C-49A4-B28C-F419784E0911}"/>
    <dgm:cxn modelId="{E93631BA-FCE8-4353-B9B3-7BC53D9B71EA}" type="presOf" srcId="{042F4FAD-96A2-477A-BDCF-744DD76E2048}" destId="{3EDFE2A5-D0A2-45A9-9537-6954C020B1FE}" srcOrd="0" destOrd="0" presId="urn:microsoft.com/office/officeart/2005/8/layout/venn3"/>
    <dgm:cxn modelId="{9F316442-E079-4269-BD9D-DE534C5A0FE1}" type="presOf" srcId="{376577FD-32F8-4519-AFC2-690AFBA88682}" destId="{40C4C015-E3FD-4836-B4B1-BFEAD3824ABE}" srcOrd="0" destOrd="0" presId="urn:microsoft.com/office/officeart/2005/8/layout/venn3"/>
    <dgm:cxn modelId="{FC1C3AD3-D320-45F6-A7C5-82E8BB93191D}" type="presOf" srcId="{AB3373A0-5094-4D57-8E62-10CB8058E0BB}" destId="{C489CD7E-67A9-4AE5-A3B5-61212F7E1974}" srcOrd="0" destOrd="0" presId="urn:microsoft.com/office/officeart/2005/8/layout/venn3"/>
    <dgm:cxn modelId="{AFD8196E-956B-420E-8B06-D995FCCACC16}" type="presOf" srcId="{6C83624A-DEDD-4A09-8BDD-709ACE113389}" destId="{B0D91162-BE05-4799-B720-14E77A40C39F}" srcOrd="0" destOrd="0" presId="urn:microsoft.com/office/officeart/2005/8/layout/venn3"/>
    <dgm:cxn modelId="{A1EF58CD-709D-4AB6-B566-B0881C1CFE59}" srcId="{3F661CFE-E5BE-445B-B28E-C33E4A2ED34A}" destId="{C4E1CA1E-D403-4C62-AE1F-2D4BD741C081}" srcOrd="3" destOrd="0" parTransId="{2F16E2C1-75C3-4586-8776-1FBA4E1BDA9A}" sibTransId="{E538A2A9-0ABD-4627-88EB-D8DD6E6280C7}"/>
    <dgm:cxn modelId="{E434715E-B2D6-4781-86EA-9CFEF3A6D9F5}" type="presParOf" srcId="{F3EA31EB-B425-493A-AB52-183DB0E67D57}" destId="{40C4C015-E3FD-4836-B4B1-BFEAD3824ABE}" srcOrd="0" destOrd="0" presId="urn:microsoft.com/office/officeart/2005/8/layout/venn3"/>
    <dgm:cxn modelId="{5E39706E-2DAC-4656-AFC0-0B23DBE78DBA}" type="presParOf" srcId="{F3EA31EB-B425-493A-AB52-183DB0E67D57}" destId="{2E02633B-F217-44C2-B07B-2F40A521894A}" srcOrd="1" destOrd="0" presId="urn:microsoft.com/office/officeart/2005/8/layout/venn3"/>
    <dgm:cxn modelId="{263D4577-014A-4308-838E-1E33B18FC4A5}" type="presParOf" srcId="{F3EA31EB-B425-493A-AB52-183DB0E67D57}" destId="{C489CD7E-67A9-4AE5-A3B5-61212F7E1974}" srcOrd="2" destOrd="0" presId="urn:microsoft.com/office/officeart/2005/8/layout/venn3"/>
    <dgm:cxn modelId="{6A9A1989-C166-4B9E-9767-991C88D57C5C}" type="presParOf" srcId="{F3EA31EB-B425-493A-AB52-183DB0E67D57}" destId="{6A4E7767-4F5D-4F90-A646-EA29D3BF9187}" srcOrd="3" destOrd="0" presId="urn:microsoft.com/office/officeart/2005/8/layout/venn3"/>
    <dgm:cxn modelId="{68C77413-30F3-422A-BDC4-91BD0D031B46}" type="presParOf" srcId="{F3EA31EB-B425-493A-AB52-183DB0E67D57}" destId="{B0D91162-BE05-4799-B720-14E77A40C39F}" srcOrd="4" destOrd="0" presId="urn:microsoft.com/office/officeart/2005/8/layout/venn3"/>
    <dgm:cxn modelId="{D825AF09-32F2-46D0-8150-20749B509855}" type="presParOf" srcId="{F3EA31EB-B425-493A-AB52-183DB0E67D57}" destId="{A1B14B43-06E4-46CD-8475-663D535798D2}" srcOrd="5" destOrd="0" presId="urn:microsoft.com/office/officeart/2005/8/layout/venn3"/>
    <dgm:cxn modelId="{200F98D7-3C0B-43ED-8E65-27C22A2A6203}" type="presParOf" srcId="{F3EA31EB-B425-493A-AB52-183DB0E67D57}" destId="{303E9F6B-2908-4685-8454-EBB8948E7F00}" srcOrd="6" destOrd="0" presId="urn:microsoft.com/office/officeart/2005/8/layout/venn3"/>
    <dgm:cxn modelId="{429696B9-9FBC-4EE8-ACD0-E9C0DBB4AC40}" type="presParOf" srcId="{F3EA31EB-B425-493A-AB52-183DB0E67D57}" destId="{90AC4B4B-6D3D-45AD-BB13-229755EB188E}" srcOrd="7" destOrd="0" presId="urn:microsoft.com/office/officeart/2005/8/layout/venn3"/>
    <dgm:cxn modelId="{EBC5201F-4431-4703-8ACD-E51C748A62A5}" type="presParOf" srcId="{F3EA31EB-B425-493A-AB52-183DB0E67D57}" destId="{3EDFE2A5-D0A2-45A9-9537-6954C020B1FE}" srcOrd="8"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EF3974F-189C-4592-8F08-ACB889CADCC7}" type="doc">
      <dgm:prSet loTypeId="urn:microsoft.com/office/officeart/2008/layout/VerticalCurvedList" loCatId="list" qsTypeId="urn:microsoft.com/office/officeart/2005/8/quickstyle/3d1" qsCatId="3D" csTypeId="urn:microsoft.com/office/officeart/2005/8/colors/colorful2" csCatId="colorful" phldr="1"/>
      <dgm:spPr/>
    </dgm:pt>
    <dgm:pt modelId="{2C425953-E177-4500-91D9-A0EC1D70E501}">
      <dgm:prSet phldrT="[Text]" custT="1"/>
      <dgm:spPr/>
      <dgm:t>
        <a:bodyPr/>
        <a:lstStyle/>
        <a:p>
          <a:r>
            <a:rPr lang="bs-Latn-BA" sz="4000" b="1" dirty="0" smtClean="0">
              <a:latin typeface="Bookman Old Style" pitchFamily="18" charset="0"/>
            </a:rPr>
            <a:t>LIČNA DOKAZNA SREDSTVA</a:t>
          </a:r>
          <a:endParaRPr lang="en-US" sz="4000" b="1" dirty="0">
            <a:latin typeface="Bookman Old Style" pitchFamily="18" charset="0"/>
          </a:endParaRPr>
        </a:p>
      </dgm:t>
    </dgm:pt>
    <dgm:pt modelId="{4BAD34CA-3D48-4169-A833-75684B33A1F1}" type="parTrans" cxnId="{3708F5DE-E9A2-4D19-9FB2-79B4EC1883C2}">
      <dgm:prSet/>
      <dgm:spPr/>
      <dgm:t>
        <a:bodyPr/>
        <a:lstStyle/>
        <a:p>
          <a:endParaRPr lang="en-US" sz="1600" b="1">
            <a:solidFill>
              <a:srgbClr val="FFC000"/>
            </a:solidFill>
            <a:latin typeface="Bookman Old Style" pitchFamily="18" charset="0"/>
          </a:endParaRPr>
        </a:p>
      </dgm:t>
    </dgm:pt>
    <dgm:pt modelId="{F1AC54F9-B879-4AF9-A4EF-F32BF5C090D8}" type="sibTrans" cxnId="{3708F5DE-E9A2-4D19-9FB2-79B4EC1883C2}">
      <dgm:prSet/>
      <dgm:spPr/>
      <dgm:t>
        <a:bodyPr/>
        <a:lstStyle/>
        <a:p>
          <a:endParaRPr lang="en-US" sz="1600" b="1">
            <a:solidFill>
              <a:srgbClr val="FFC000"/>
            </a:solidFill>
            <a:latin typeface="Bookman Old Style" pitchFamily="18" charset="0"/>
          </a:endParaRPr>
        </a:p>
      </dgm:t>
    </dgm:pt>
    <dgm:pt modelId="{A34396D7-227E-42AF-B535-BD105C9024D0}">
      <dgm:prSet phldrT="[Text]" custT="1"/>
      <dgm:spPr/>
      <dgm:t>
        <a:bodyPr/>
        <a:lstStyle/>
        <a:p>
          <a:r>
            <a:rPr lang="bs-Latn-BA" sz="4000" b="1" smtClean="0">
              <a:latin typeface="Bookman Old Style" pitchFamily="18" charset="0"/>
            </a:rPr>
            <a:t>STVARNA DOKAZNA SREDSTVA</a:t>
          </a:r>
          <a:endParaRPr lang="en-US" sz="4000" b="1" dirty="0">
            <a:latin typeface="Bookman Old Style" pitchFamily="18" charset="0"/>
          </a:endParaRPr>
        </a:p>
      </dgm:t>
    </dgm:pt>
    <dgm:pt modelId="{66B6F4FC-8B4D-4E4F-8117-225C6120578B}" type="parTrans" cxnId="{6C748EEE-2376-4C66-B92A-B848184A9538}">
      <dgm:prSet/>
      <dgm:spPr/>
      <dgm:t>
        <a:bodyPr/>
        <a:lstStyle/>
        <a:p>
          <a:endParaRPr lang="en-US" sz="1600" b="1">
            <a:solidFill>
              <a:srgbClr val="FFC000"/>
            </a:solidFill>
            <a:latin typeface="Bookman Old Style" pitchFamily="18" charset="0"/>
          </a:endParaRPr>
        </a:p>
      </dgm:t>
    </dgm:pt>
    <dgm:pt modelId="{F3DADCCE-82DA-4039-9DE4-D4712310B537}" type="sibTrans" cxnId="{6C748EEE-2376-4C66-B92A-B848184A9538}">
      <dgm:prSet/>
      <dgm:spPr/>
      <dgm:t>
        <a:bodyPr/>
        <a:lstStyle/>
        <a:p>
          <a:endParaRPr lang="en-US" sz="1600" b="1">
            <a:solidFill>
              <a:srgbClr val="FFC000"/>
            </a:solidFill>
            <a:latin typeface="Bookman Old Style" pitchFamily="18" charset="0"/>
          </a:endParaRPr>
        </a:p>
      </dgm:t>
    </dgm:pt>
    <dgm:pt modelId="{1BB8FAEF-D39A-428D-8114-97E7026865B8}" type="pres">
      <dgm:prSet presAssocID="{BEF3974F-189C-4592-8F08-ACB889CADCC7}" presName="Name0" presStyleCnt="0">
        <dgm:presLayoutVars>
          <dgm:chMax val="7"/>
          <dgm:chPref val="7"/>
          <dgm:dir/>
        </dgm:presLayoutVars>
      </dgm:prSet>
      <dgm:spPr/>
    </dgm:pt>
    <dgm:pt modelId="{183C60DC-F535-4289-9F5C-35D2A6519D7D}" type="pres">
      <dgm:prSet presAssocID="{BEF3974F-189C-4592-8F08-ACB889CADCC7}" presName="Name1" presStyleCnt="0"/>
      <dgm:spPr/>
    </dgm:pt>
    <dgm:pt modelId="{08CD0B44-62E0-4F2F-8059-3125AA52D2F7}" type="pres">
      <dgm:prSet presAssocID="{BEF3974F-189C-4592-8F08-ACB889CADCC7}" presName="cycle" presStyleCnt="0"/>
      <dgm:spPr/>
    </dgm:pt>
    <dgm:pt modelId="{F580E93E-1731-4B88-B54A-800220FC2CB3}" type="pres">
      <dgm:prSet presAssocID="{BEF3974F-189C-4592-8F08-ACB889CADCC7}" presName="srcNode" presStyleLbl="node1" presStyleIdx="0" presStyleCnt="2"/>
      <dgm:spPr/>
    </dgm:pt>
    <dgm:pt modelId="{0F0DE62F-25A8-4817-824D-4D0AFABE2772}" type="pres">
      <dgm:prSet presAssocID="{BEF3974F-189C-4592-8F08-ACB889CADCC7}" presName="conn" presStyleLbl="parChTrans1D2" presStyleIdx="0" presStyleCnt="1"/>
      <dgm:spPr/>
      <dgm:t>
        <a:bodyPr/>
        <a:lstStyle/>
        <a:p>
          <a:endParaRPr lang="bs-Latn-BA"/>
        </a:p>
      </dgm:t>
    </dgm:pt>
    <dgm:pt modelId="{B4ECC7A5-0421-49D3-90E0-B004A324B081}" type="pres">
      <dgm:prSet presAssocID="{BEF3974F-189C-4592-8F08-ACB889CADCC7}" presName="extraNode" presStyleLbl="node1" presStyleIdx="0" presStyleCnt="2"/>
      <dgm:spPr/>
    </dgm:pt>
    <dgm:pt modelId="{CD94D529-06B8-4B3F-A14B-9378A71AE263}" type="pres">
      <dgm:prSet presAssocID="{BEF3974F-189C-4592-8F08-ACB889CADCC7}" presName="dstNode" presStyleLbl="node1" presStyleIdx="0" presStyleCnt="2"/>
      <dgm:spPr/>
    </dgm:pt>
    <dgm:pt modelId="{13D1C005-A4A8-4271-AAB2-FDCE574246FC}" type="pres">
      <dgm:prSet presAssocID="{2C425953-E177-4500-91D9-A0EC1D70E501}" presName="text_1" presStyleLbl="node1" presStyleIdx="0" presStyleCnt="2">
        <dgm:presLayoutVars>
          <dgm:bulletEnabled val="1"/>
        </dgm:presLayoutVars>
      </dgm:prSet>
      <dgm:spPr/>
      <dgm:t>
        <a:bodyPr/>
        <a:lstStyle/>
        <a:p>
          <a:endParaRPr lang="bs-Latn-BA"/>
        </a:p>
      </dgm:t>
    </dgm:pt>
    <dgm:pt modelId="{9DCD00A9-20B3-4A01-A548-C76EB38714C3}" type="pres">
      <dgm:prSet presAssocID="{2C425953-E177-4500-91D9-A0EC1D70E501}" presName="accent_1" presStyleCnt="0"/>
      <dgm:spPr/>
    </dgm:pt>
    <dgm:pt modelId="{1D1919E7-B429-479C-A4BF-C777565440DD}" type="pres">
      <dgm:prSet presAssocID="{2C425953-E177-4500-91D9-A0EC1D70E501}" presName="accentRepeatNode" presStyleLbl="solidFgAcc1" presStyleIdx="0" presStyleCnt="2"/>
      <dgm:spPr/>
    </dgm:pt>
    <dgm:pt modelId="{53102A77-4BF2-4B13-A0DA-93C5C8E2D57A}" type="pres">
      <dgm:prSet presAssocID="{A34396D7-227E-42AF-B535-BD105C9024D0}" presName="text_2" presStyleLbl="node1" presStyleIdx="1" presStyleCnt="2">
        <dgm:presLayoutVars>
          <dgm:bulletEnabled val="1"/>
        </dgm:presLayoutVars>
      </dgm:prSet>
      <dgm:spPr/>
      <dgm:t>
        <a:bodyPr/>
        <a:lstStyle/>
        <a:p>
          <a:endParaRPr lang="bs-Latn-BA"/>
        </a:p>
      </dgm:t>
    </dgm:pt>
    <dgm:pt modelId="{C984CF2F-7E2D-4572-A79C-C31A846E68E6}" type="pres">
      <dgm:prSet presAssocID="{A34396D7-227E-42AF-B535-BD105C9024D0}" presName="accent_2" presStyleCnt="0"/>
      <dgm:spPr/>
    </dgm:pt>
    <dgm:pt modelId="{0570B66B-66DA-4033-9527-F034E97EF211}" type="pres">
      <dgm:prSet presAssocID="{A34396D7-227E-42AF-B535-BD105C9024D0}" presName="accentRepeatNode" presStyleLbl="solidFgAcc1" presStyleIdx="1" presStyleCnt="2"/>
      <dgm:spPr/>
    </dgm:pt>
  </dgm:ptLst>
  <dgm:cxnLst>
    <dgm:cxn modelId="{3708F5DE-E9A2-4D19-9FB2-79B4EC1883C2}" srcId="{BEF3974F-189C-4592-8F08-ACB889CADCC7}" destId="{2C425953-E177-4500-91D9-A0EC1D70E501}" srcOrd="0" destOrd="0" parTransId="{4BAD34CA-3D48-4169-A833-75684B33A1F1}" sibTransId="{F1AC54F9-B879-4AF9-A4EF-F32BF5C090D8}"/>
    <dgm:cxn modelId="{514893F2-1F5A-4B4A-88AF-EF8755A064C6}" type="presOf" srcId="{BEF3974F-189C-4592-8F08-ACB889CADCC7}" destId="{1BB8FAEF-D39A-428D-8114-97E7026865B8}" srcOrd="0" destOrd="0" presId="urn:microsoft.com/office/officeart/2008/layout/VerticalCurvedList"/>
    <dgm:cxn modelId="{CCD96C62-AF1C-49C1-8539-0AE0C8BDDD43}" type="presOf" srcId="{2C425953-E177-4500-91D9-A0EC1D70E501}" destId="{13D1C005-A4A8-4271-AAB2-FDCE574246FC}" srcOrd="0" destOrd="0" presId="urn:microsoft.com/office/officeart/2008/layout/VerticalCurvedList"/>
    <dgm:cxn modelId="{89865745-C012-4107-A21C-A44B321E8C98}" type="presOf" srcId="{A34396D7-227E-42AF-B535-BD105C9024D0}" destId="{53102A77-4BF2-4B13-A0DA-93C5C8E2D57A}" srcOrd="0" destOrd="0" presId="urn:microsoft.com/office/officeart/2008/layout/VerticalCurvedList"/>
    <dgm:cxn modelId="{6C748EEE-2376-4C66-B92A-B848184A9538}" srcId="{BEF3974F-189C-4592-8F08-ACB889CADCC7}" destId="{A34396D7-227E-42AF-B535-BD105C9024D0}" srcOrd="1" destOrd="0" parTransId="{66B6F4FC-8B4D-4E4F-8117-225C6120578B}" sibTransId="{F3DADCCE-82DA-4039-9DE4-D4712310B537}"/>
    <dgm:cxn modelId="{530F7DC2-111D-4ADB-92ED-443D2EA8A330}" type="presOf" srcId="{F1AC54F9-B879-4AF9-A4EF-F32BF5C090D8}" destId="{0F0DE62F-25A8-4817-824D-4D0AFABE2772}" srcOrd="0" destOrd="0" presId="urn:microsoft.com/office/officeart/2008/layout/VerticalCurvedList"/>
    <dgm:cxn modelId="{4DA5F15E-D71A-4909-AA4B-F50F13F5EDFA}" type="presParOf" srcId="{1BB8FAEF-D39A-428D-8114-97E7026865B8}" destId="{183C60DC-F535-4289-9F5C-35D2A6519D7D}" srcOrd="0" destOrd="0" presId="urn:microsoft.com/office/officeart/2008/layout/VerticalCurvedList"/>
    <dgm:cxn modelId="{FBD7AE79-5413-4338-A021-AD80BCC43766}" type="presParOf" srcId="{183C60DC-F535-4289-9F5C-35D2A6519D7D}" destId="{08CD0B44-62E0-4F2F-8059-3125AA52D2F7}" srcOrd="0" destOrd="0" presId="urn:microsoft.com/office/officeart/2008/layout/VerticalCurvedList"/>
    <dgm:cxn modelId="{FFA10525-865B-4581-AAB1-6A5182A919D1}" type="presParOf" srcId="{08CD0B44-62E0-4F2F-8059-3125AA52D2F7}" destId="{F580E93E-1731-4B88-B54A-800220FC2CB3}" srcOrd="0" destOrd="0" presId="urn:microsoft.com/office/officeart/2008/layout/VerticalCurvedList"/>
    <dgm:cxn modelId="{6D89E9C6-F73D-4094-8523-F796FE461DE5}" type="presParOf" srcId="{08CD0B44-62E0-4F2F-8059-3125AA52D2F7}" destId="{0F0DE62F-25A8-4817-824D-4D0AFABE2772}" srcOrd="1" destOrd="0" presId="urn:microsoft.com/office/officeart/2008/layout/VerticalCurvedList"/>
    <dgm:cxn modelId="{F3210B6C-1C74-498E-B742-CA8425CAB903}" type="presParOf" srcId="{08CD0B44-62E0-4F2F-8059-3125AA52D2F7}" destId="{B4ECC7A5-0421-49D3-90E0-B004A324B081}" srcOrd="2" destOrd="0" presId="urn:microsoft.com/office/officeart/2008/layout/VerticalCurvedList"/>
    <dgm:cxn modelId="{58300FA6-1348-4DE8-81B1-31CD8D9C91C9}" type="presParOf" srcId="{08CD0B44-62E0-4F2F-8059-3125AA52D2F7}" destId="{CD94D529-06B8-4B3F-A14B-9378A71AE263}" srcOrd="3" destOrd="0" presId="urn:microsoft.com/office/officeart/2008/layout/VerticalCurvedList"/>
    <dgm:cxn modelId="{CAE34DED-9F43-48F6-81CD-30EFA3A3A32B}" type="presParOf" srcId="{183C60DC-F535-4289-9F5C-35D2A6519D7D}" destId="{13D1C005-A4A8-4271-AAB2-FDCE574246FC}" srcOrd="1" destOrd="0" presId="urn:microsoft.com/office/officeart/2008/layout/VerticalCurvedList"/>
    <dgm:cxn modelId="{648EAAE8-BA5F-4598-8D3C-AAE14F892F3D}" type="presParOf" srcId="{183C60DC-F535-4289-9F5C-35D2A6519D7D}" destId="{9DCD00A9-20B3-4A01-A548-C76EB38714C3}" srcOrd="2" destOrd="0" presId="urn:microsoft.com/office/officeart/2008/layout/VerticalCurvedList"/>
    <dgm:cxn modelId="{5ED10E3D-8914-4AEA-9372-09ABF21C1634}" type="presParOf" srcId="{9DCD00A9-20B3-4A01-A548-C76EB38714C3}" destId="{1D1919E7-B429-479C-A4BF-C777565440DD}" srcOrd="0" destOrd="0" presId="urn:microsoft.com/office/officeart/2008/layout/VerticalCurvedList"/>
    <dgm:cxn modelId="{B8F7156E-3BB4-4C24-92CE-E7BE4E43EF87}" type="presParOf" srcId="{183C60DC-F535-4289-9F5C-35D2A6519D7D}" destId="{53102A77-4BF2-4B13-A0DA-93C5C8E2D57A}" srcOrd="3" destOrd="0" presId="urn:microsoft.com/office/officeart/2008/layout/VerticalCurvedList"/>
    <dgm:cxn modelId="{49C4007D-EDE4-47E0-80BD-6DC2A8759BF6}" type="presParOf" srcId="{183C60DC-F535-4289-9F5C-35D2A6519D7D}" destId="{C984CF2F-7E2D-4572-A79C-C31A846E68E6}" srcOrd="4" destOrd="0" presId="urn:microsoft.com/office/officeart/2008/layout/VerticalCurvedList"/>
    <dgm:cxn modelId="{10B6AA4E-4C35-48A5-8C31-766A85FC021D}" type="presParOf" srcId="{C984CF2F-7E2D-4572-A79C-C31A846E68E6}" destId="{0570B66B-66DA-4033-9527-F034E97EF21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2430B3A-E95F-4DA8-98C0-701353B3A661}" type="doc">
      <dgm:prSet loTypeId="urn:microsoft.com/office/officeart/2005/8/layout/vList2" loCatId="list" qsTypeId="urn:microsoft.com/office/officeart/2005/8/quickstyle/3d1" qsCatId="3D" csTypeId="urn:microsoft.com/office/officeart/2005/8/colors/colorful1" csCatId="colorful" phldr="1"/>
      <dgm:spPr/>
      <dgm:t>
        <a:bodyPr/>
        <a:lstStyle/>
        <a:p>
          <a:endParaRPr lang="en-US"/>
        </a:p>
      </dgm:t>
    </dgm:pt>
    <dgm:pt modelId="{F6D5B5DE-9BCD-4362-8BD8-B452CE787D3C}">
      <dgm:prSet phldrT="[Text]" custT="1"/>
      <dgm:spPr/>
      <dgm:t>
        <a:bodyPr/>
        <a:lstStyle/>
        <a:p>
          <a:r>
            <a:rPr lang="bs-Latn-BA" sz="2000" b="1" dirty="0" smtClean="0">
              <a:latin typeface="Bookman Old Style" pitchFamily="18" charset="0"/>
            </a:rPr>
            <a:t>DOKAZIVANJE ISPRAVAMA </a:t>
          </a:r>
        </a:p>
        <a:p>
          <a:r>
            <a:rPr lang="bs-Latn-BA" sz="1800" b="1" dirty="0" smtClean="0">
              <a:latin typeface="Bookman Old Style" pitchFamily="18" charset="0"/>
            </a:rPr>
            <a:t>(JAVNE I PRIVATNE ISPRAVE; DISPOZITIVNE ILI KONSTITUTIVNE ISPRAVE I DOKUMENTARNE; ISPRAVE O POSVJEDOČENJU; ORIGINALNE ILI PRIJEPISE)</a:t>
          </a:r>
          <a:endParaRPr lang="en-US" sz="1800" b="1" dirty="0">
            <a:latin typeface="Bookman Old Style" pitchFamily="18" charset="0"/>
          </a:endParaRPr>
        </a:p>
      </dgm:t>
    </dgm:pt>
    <dgm:pt modelId="{7FAC3961-4E8E-4DAB-9D09-4E3E85A4076E}" type="parTrans" cxnId="{9680D70C-E612-4D20-83C9-1DA0FE7404D4}">
      <dgm:prSet/>
      <dgm:spPr/>
      <dgm:t>
        <a:bodyPr/>
        <a:lstStyle/>
        <a:p>
          <a:endParaRPr lang="en-US"/>
        </a:p>
      </dgm:t>
    </dgm:pt>
    <dgm:pt modelId="{4FFE9666-1EAE-41EE-9044-F95013E99725}" type="sibTrans" cxnId="{9680D70C-E612-4D20-83C9-1DA0FE7404D4}">
      <dgm:prSet/>
      <dgm:spPr/>
      <dgm:t>
        <a:bodyPr/>
        <a:lstStyle/>
        <a:p>
          <a:endParaRPr lang="en-US"/>
        </a:p>
      </dgm:t>
    </dgm:pt>
    <dgm:pt modelId="{8664DF76-564E-4EAC-AF80-C59B84BCECF1}">
      <dgm:prSet phldrT="[Text]" custT="1"/>
      <dgm:spPr/>
      <dgm:t>
        <a:bodyPr/>
        <a:lstStyle/>
        <a:p>
          <a:r>
            <a:rPr lang="bs-Latn-BA" sz="2000" b="1" dirty="0" smtClean="0">
              <a:latin typeface="Bookman Old Style" pitchFamily="18" charset="0"/>
            </a:rPr>
            <a:t>DOKAZIVANJE SVJEDOCIMA</a:t>
          </a:r>
        </a:p>
      </dgm:t>
    </dgm:pt>
    <dgm:pt modelId="{EF5218F0-DC6B-4555-9188-B6307D5BF3CB}" type="parTrans" cxnId="{DC94F32C-550D-47AA-97B9-7FD657C7D73B}">
      <dgm:prSet/>
      <dgm:spPr/>
      <dgm:t>
        <a:bodyPr/>
        <a:lstStyle/>
        <a:p>
          <a:endParaRPr lang="en-US"/>
        </a:p>
      </dgm:t>
    </dgm:pt>
    <dgm:pt modelId="{FDA65B7D-B2A6-44F6-A162-CFE13313B883}" type="sibTrans" cxnId="{DC94F32C-550D-47AA-97B9-7FD657C7D73B}">
      <dgm:prSet/>
      <dgm:spPr/>
      <dgm:t>
        <a:bodyPr/>
        <a:lstStyle/>
        <a:p>
          <a:endParaRPr lang="en-US"/>
        </a:p>
      </dgm:t>
    </dgm:pt>
    <dgm:pt modelId="{88160B59-DA6F-4485-8060-5F60C6B56170}">
      <dgm:prSet phldrT="[Text]" custT="1"/>
      <dgm:spPr/>
      <dgm:t>
        <a:bodyPr/>
        <a:lstStyle/>
        <a:p>
          <a:r>
            <a:rPr lang="bs-Latn-BA" sz="2000" b="1" dirty="0" smtClean="0">
              <a:latin typeface="Bookman Old Style" pitchFamily="18" charset="0"/>
            </a:rPr>
            <a:t>DOKAZ VJEŠTACIMA</a:t>
          </a:r>
        </a:p>
        <a:p>
          <a:r>
            <a:rPr lang="bs-Latn-BA" sz="1200" b="1" dirty="0" smtClean="0">
              <a:latin typeface="Bookman Old Style" pitchFamily="18" charset="0"/>
            </a:rPr>
            <a:t>VJEŠTAK NE MOŽE BITI:</a:t>
          </a:r>
        </a:p>
        <a:p>
          <a:r>
            <a:rPr lang="bs-Latn-BA" sz="1200" b="1" dirty="0" smtClean="0">
              <a:latin typeface="Bookman Old Style" pitchFamily="18" charset="0"/>
            </a:rPr>
            <a:t>1. LICE KOJE UČESTVUJE U POSTUPKU</a:t>
          </a:r>
        </a:p>
        <a:p>
          <a:r>
            <a:rPr lang="bs-Latn-BA" sz="1200" b="1" dirty="0" smtClean="0">
              <a:latin typeface="Bookman Old Style" pitchFamily="18" charset="0"/>
            </a:rPr>
            <a:t>2. LICE KOJE BI SVOJOM IZJAVOM, ISKAZOM POVRIJEDILO KAKVU TAJNU</a:t>
          </a:r>
          <a:endParaRPr lang="en-US" sz="1200" b="1" dirty="0">
            <a:latin typeface="Bookman Old Style" pitchFamily="18" charset="0"/>
          </a:endParaRPr>
        </a:p>
      </dgm:t>
    </dgm:pt>
    <dgm:pt modelId="{BAA917AB-779F-49F0-AC04-49772B6FDAF1}" type="parTrans" cxnId="{96998B9D-919D-4C81-BE31-14ADED337CF5}">
      <dgm:prSet/>
      <dgm:spPr/>
      <dgm:t>
        <a:bodyPr/>
        <a:lstStyle/>
        <a:p>
          <a:endParaRPr lang="en-US"/>
        </a:p>
      </dgm:t>
    </dgm:pt>
    <dgm:pt modelId="{B70357E4-9EDF-4470-BB45-3F25E68A8780}" type="sibTrans" cxnId="{96998B9D-919D-4C81-BE31-14ADED337CF5}">
      <dgm:prSet/>
      <dgm:spPr/>
      <dgm:t>
        <a:bodyPr/>
        <a:lstStyle/>
        <a:p>
          <a:endParaRPr lang="en-US"/>
        </a:p>
      </dgm:t>
    </dgm:pt>
    <dgm:pt modelId="{122C62E1-BF26-42F8-946C-EE0D01D21626}">
      <dgm:prSet phldrT="[Text]" custT="1"/>
      <dgm:spPr/>
      <dgm:t>
        <a:bodyPr/>
        <a:lstStyle/>
        <a:p>
          <a:r>
            <a:rPr lang="bs-Latn-BA" sz="2000" b="1" dirty="0" smtClean="0">
              <a:latin typeface="Bookman Old Style" pitchFamily="18" charset="0"/>
            </a:rPr>
            <a:t>DOKAZ UVIĐAJEM</a:t>
          </a:r>
        </a:p>
        <a:p>
          <a:endParaRPr lang="en-US" sz="1600" dirty="0"/>
        </a:p>
      </dgm:t>
    </dgm:pt>
    <dgm:pt modelId="{51DB6998-D197-4CD0-88AB-3820B65D4FF1}" type="parTrans" cxnId="{28BE704F-EE33-47B0-A6F3-EBBE21B506EB}">
      <dgm:prSet/>
      <dgm:spPr/>
      <dgm:t>
        <a:bodyPr/>
        <a:lstStyle/>
        <a:p>
          <a:endParaRPr lang="en-US"/>
        </a:p>
      </dgm:t>
    </dgm:pt>
    <dgm:pt modelId="{A871E75D-CF24-4B91-BD51-2D734673C93F}" type="sibTrans" cxnId="{28BE704F-EE33-47B0-A6F3-EBBE21B506EB}">
      <dgm:prSet/>
      <dgm:spPr/>
      <dgm:t>
        <a:bodyPr/>
        <a:lstStyle/>
        <a:p>
          <a:endParaRPr lang="en-US"/>
        </a:p>
      </dgm:t>
    </dgm:pt>
    <dgm:pt modelId="{51D3A7C6-1013-48F3-A636-182F94B89CF7}">
      <dgm:prSet phldrT="[Text]" custT="1"/>
      <dgm:spPr/>
      <dgm:t>
        <a:bodyPr/>
        <a:lstStyle/>
        <a:p>
          <a:r>
            <a:rPr lang="bs-Latn-BA" sz="2000" b="1" dirty="0" smtClean="0">
              <a:latin typeface="Bookman Old Style" pitchFamily="18" charset="0"/>
            </a:rPr>
            <a:t>IZJAVA STRANKE </a:t>
          </a:r>
        </a:p>
      </dgm:t>
    </dgm:pt>
    <dgm:pt modelId="{0C4AEC2F-3957-44DE-B4DB-4115AF0950BC}" type="parTrans" cxnId="{2F60934B-F611-49A6-AF1B-44E8D41D3DB6}">
      <dgm:prSet/>
      <dgm:spPr/>
      <dgm:t>
        <a:bodyPr/>
        <a:lstStyle/>
        <a:p>
          <a:endParaRPr lang="bs-Latn-BA"/>
        </a:p>
      </dgm:t>
    </dgm:pt>
    <dgm:pt modelId="{8A65B99B-532E-4455-A5B4-0448D3F0D163}" type="sibTrans" cxnId="{2F60934B-F611-49A6-AF1B-44E8D41D3DB6}">
      <dgm:prSet/>
      <dgm:spPr/>
      <dgm:t>
        <a:bodyPr/>
        <a:lstStyle/>
        <a:p>
          <a:endParaRPr lang="bs-Latn-BA"/>
        </a:p>
      </dgm:t>
    </dgm:pt>
    <dgm:pt modelId="{CBE076AA-3F94-47D6-8C69-DAEC6BC0CED6}">
      <dgm:prSet phldrT="[Text]" custT="1"/>
      <dgm:spPr/>
      <dgm:t>
        <a:bodyPr/>
        <a:lstStyle/>
        <a:p>
          <a:r>
            <a:rPr lang="bs-Latn-BA" sz="2000" b="1" dirty="0" smtClean="0">
              <a:latin typeface="Bookman Old Style" pitchFamily="18" charset="0"/>
            </a:rPr>
            <a:t>TUMAČI I PREVODIOCI</a:t>
          </a:r>
          <a:endParaRPr lang="en-US" sz="2000" b="1" dirty="0">
            <a:latin typeface="Bookman Old Style" pitchFamily="18" charset="0"/>
          </a:endParaRPr>
        </a:p>
      </dgm:t>
    </dgm:pt>
    <dgm:pt modelId="{2C7CF25F-5742-44A5-B405-C2D7E1945D28}" type="parTrans" cxnId="{397DDC20-5E6B-4075-8A7A-4C1F467B92D9}">
      <dgm:prSet/>
      <dgm:spPr/>
      <dgm:t>
        <a:bodyPr/>
        <a:lstStyle/>
        <a:p>
          <a:endParaRPr lang="bs-Latn-BA"/>
        </a:p>
      </dgm:t>
    </dgm:pt>
    <dgm:pt modelId="{7DCAC58B-130B-499E-AE69-74B81660070A}" type="sibTrans" cxnId="{397DDC20-5E6B-4075-8A7A-4C1F467B92D9}">
      <dgm:prSet/>
      <dgm:spPr/>
      <dgm:t>
        <a:bodyPr/>
        <a:lstStyle/>
        <a:p>
          <a:endParaRPr lang="bs-Latn-BA"/>
        </a:p>
      </dgm:t>
    </dgm:pt>
    <dgm:pt modelId="{98E081AD-9C20-4F85-A9DE-4C4A460F725C}" type="pres">
      <dgm:prSet presAssocID="{B2430B3A-E95F-4DA8-98C0-701353B3A661}" presName="linear" presStyleCnt="0">
        <dgm:presLayoutVars>
          <dgm:animLvl val="lvl"/>
          <dgm:resizeHandles val="exact"/>
        </dgm:presLayoutVars>
      </dgm:prSet>
      <dgm:spPr/>
      <dgm:t>
        <a:bodyPr/>
        <a:lstStyle/>
        <a:p>
          <a:endParaRPr lang="bs-Latn-BA"/>
        </a:p>
      </dgm:t>
    </dgm:pt>
    <dgm:pt modelId="{31D6BD86-71F0-497E-8143-5B7A4A38F49A}" type="pres">
      <dgm:prSet presAssocID="{F6D5B5DE-9BCD-4362-8BD8-B452CE787D3C}" presName="parentText" presStyleLbl="node1" presStyleIdx="0" presStyleCnt="6">
        <dgm:presLayoutVars>
          <dgm:chMax val="0"/>
          <dgm:bulletEnabled val="1"/>
        </dgm:presLayoutVars>
      </dgm:prSet>
      <dgm:spPr/>
      <dgm:t>
        <a:bodyPr/>
        <a:lstStyle/>
        <a:p>
          <a:endParaRPr lang="bs-Latn-BA"/>
        </a:p>
      </dgm:t>
    </dgm:pt>
    <dgm:pt modelId="{6B4AF19B-A878-4B14-A09E-4074CB69CF35}" type="pres">
      <dgm:prSet presAssocID="{4FFE9666-1EAE-41EE-9044-F95013E99725}" presName="spacer" presStyleCnt="0"/>
      <dgm:spPr/>
      <dgm:t>
        <a:bodyPr/>
        <a:lstStyle/>
        <a:p>
          <a:endParaRPr lang="bs-Latn-BA"/>
        </a:p>
      </dgm:t>
    </dgm:pt>
    <dgm:pt modelId="{EAE4C308-841E-415B-918D-B50778D74C6A}" type="pres">
      <dgm:prSet presAssocID="{8664DF76-564E-4EAC-AF80-C59B84BCECF1}" presName="parentText" presStyleLbl="node1" presStyleIdx="1" presStyleCnt="6">
        <dgm:presLayoutVars>
          <dgm:chMax val="0"/>
          <dgm:bulletEnabled val="1"/>
        </dgm:presLayoutVars>
      </dgm:prSet>
      <dgm:spPr/>
      <dgm:t>
        <a:bodyPr/>
        <a:lstStyle/>
        <a:p>
          <a:endParaRPr lang="bs-Latn-BA"/>
        </a:p>
      </dgm:t>
    </dgm:pt>
    <dgm:pt modelId="{C9E758D3-1C78-4499-94D6-5B1529501570}" type="pres">
      <dgm:prSet presAssocID="{FDA65B7D-B2A6-44F6-A162-CFE13313B883}" presName="spacer" presStyleCnt="0"/>
      <dgm:spPr/>
      <dgm:t>
        <a:bodyPr/>
        <a:lstStyle/>
        <a:p>
          <a:endParaRPr lang="bs-Latn-BA"/>
        </a:p>
      </dgm:t>
    </dgm:pt>
    <dgm:pt modelId="{19C84EB5-9B9D-4CE4-A9A3-E23B31D8482E}" type="pres">
      <dgm:prSet presAssocID="{51D3A7C6-1013-48F3-A636-182F94B89CF7}" presName="parentText" presStyleLbl="node1" presStyleIdx="2" presStyleCnt="6">
        <dgm:presLayoutVars>
          <dgm:chMax val="0"/>
          <dgm:bulletEnabled val="1"/>
        </dgm:presLayoutVars>
      </dgm:prSet>
      <dgm:spPr/>
      <dgm:t>
        <a:bodyPr/>
        <a:lstStyle/>
        <a:p>
          <a:endParaRPr lang="bs-Latn-BA"/>
        </a:p>
      </dgm:t>
    </dgm:pt>
    <dgm:pt modelId="{472B9895-02F1-4BC7-B718-08E30300BD43}" type="pres">
      <dgm:prSet presAssocID="{8A65B99B-532E-4455-A5B4-0448D3F0D163}" presName="spacer" presStyleCnt="0"/>
      <dgm:spPr/>
      <dgm:t>
        <a:bodyPr/>
        <a:lstStyle/>
        <a:p>
          <a:endParaRPr lang="bs-Latn-BA"/>
        </a:p>
      </dgm:t>
    </dgm:pt>
    <dgm:pt modelId="{42426613-57DA-47E4-8B01-CC6274490266}" type="pres">
      <dgm:prSet presAssocID="{88160B59-DA6F-4485-8060-5F60C6B56170}" presName="parentText" presStyleLbl="node1" presStyleIdx="3" presStyleCnt="6">
        <dgm:presLayoutVars>
          <dgm:chMax val="0"/>
          <dgm:bulletEnabled val="1"/>
        </dgm:presLayoutVars>
      </dgm:prSet>
      <dgm:spPr/>
      <dgm:t>
        <a:bodyPr/>
        <a:lstStyle/>
        <a:p>
          <a:endParaRPr lang="bs-Latn-BA"/>
        </a:p>
      </dgm:t>
    </dgm:pt>
    <dgm:pt modelId="{24C666BF-4386-4D56-A3DB-F6FB2E84AB25}" type="pres">
      <dgm:prSet presAssocID="{B70357E4-9EDF-4470-BB45-3F25E68A8780}" presName="spacer" presStyleCnt="0"/>
      <dgm:spPr/>
      <dgm:t>
        <a:bodyPr/>
        <a:lstStyle/>
        <a:p>
          <a:endParaRPr lang="bs-Latn-BA"/>
        </a:p>
      </dgm:t>
    </dgm:pt>
    <dgm:pt modelId="{3E326B45-9D6E-4649-9024-4D8A79B9F578}" type="pres">
      <dgm:prSet presAssocID="{CBE076AA-3F94-47D6-8C69-DAEC6BC0CED6}" presName="parentText" presStyleLbl="node1" presStyleIdx="4" presStyleCnt="6">
        <dgm:presLayoutVars>
          <dgm:chMax val="0"/>
          <dgm:bulletEnabled val="1"/>
        </dgm:presLayoutVars>
      </dgm:prSet>
      <dgm:spPr/>
      <dgm:t>
        <a:bodyPr/>
        <a:lstStyle/>
        <a:p>
          <a:endParaRPr lang="bs-Latn-BA"/>
        </a:p>
      </dgm:t>
    </dgm:pt>
    <dgm:pt modelId="{586CE000-4ECC-48E8-B790-518AB16F27A9}" type="pres">
      <dgm:prSet presAssocID="{7DCAC58B-130B-499E-AE69-74B81660070A}" presName="spacer" presStyleCnt="0"/>
      <dgm:spPr/>
      <dgm:t>
        <a:bodyPr/>
        <a:lstStyle/>
        <a:p>
          <a:endParaRPr lang="bs-Latn-BA"/>
        </a:p>
      </dgm:t>
    </dgm:pt>
    <dgm:pt modelId="{81222463-D81F-4D93-A78D-8B9DC8482403}" type="pres">
      <dgm:prSet presAssocID="{122C62E1-BF26-42F8-946C-EE0D01D21626}" presName="parentText" presStyleLbl="node1" presStyleIdx="5" presStyleCnt="6">
        <dgm:presLayoutVars>
          <dgm:chMax val="0"/>
          <dgm:bulletEnabled val="1"/>
        </dgm:presLayoutVars>
      </dgm:prSet>
      <dgm:spPr/>
      <dgm:t>
        <a:bodyPr/>
        <a:lstStyle/>
        <a:p>
          <a:endParaRPr lang="bs-Latn-BA"/>
        </a:p>
      </dgm:t>
    </dgm:pt>
  </dgm:ptLst>
  <dgm:cxnLst>
    <dgm:cxn modelId="{2F60934B-F611-49A6-AF1B-44E8D41D3DB6}" srcId="{B2430B3A-E95F-4DA8-98C0-701353B3A661}" destId="{51D3A7C6-1013-48F3-A636-182F94B89CF7}" srcOrd="2" destOrd="0" parTransId="{0C4AEC2F-3957-44DE-B4DB-4115AF0950BC}" sibTransId="{8A65B99B-532E-4455-A5B4-0448D3F0D163}"/>
    <dgm:cxn modelId="{7FE7D0D4-46A0-4F31-B8B5-AD3C7702C277}" type="presOf" srcId="{F6D5B5DE-9BCD-4362-8BD8-B452CE787D3C}" destId="{31D6BD86-71F0-497E-8143-5B7A4A38F49A}" srcOrd="0" destOrd="0" presId="urn:microsoft.com/office/officeart/2005/8/layout/vList2"/>
    <dgm:cxn modelId="{9680D70C-E612-4D20-83C9-1DA0FE7404D4}" srcId="{B2430B3A-E95F-4DA8-98C0-701353B3A661}" destId="{F6D5B5DE-9BCD-4362-8BD8-B452CE787D3C}" srcOrd="0" destOrd="0" parTransId="{7FAC3961-4E8E-4DAB-9D09-4E3E85A4076E}" sibTransId="{4FFE9666-1EAE-41EE-9044-F95013E99725}"/>
    <dgm:cxn modelId="{2EFB3EBC-72B3-46B0-A955-D5EC39420344}" type="presOf" srcId="{CBE076AA-3F94-47D6-8C69-DAEC6BC0CED6}" destId="{3E326B45-9D6E-4649-9024-4D8A79B9F578}" srcOrd="0" destOrd="0" presId="urn:microsoft.com/office/officeart/2005/8/layout/vList2"/>
    <dgm:cxn modelId="{96998B9D-919D-4C81-BE31-14ADED337CF5}" srcId="{B2430B3A-E95F-4DA8-98C0-701353B3A661}" destId="{88160B59-DA6F-4485-8060-5F60C6B56170}" srcOrd="3" destOrd="0" parTransId="{BAA917AB-779F-49F0-AC04-49772B6FDAF1}" sibTransId="{B70357E4-9EDF-4470-BB45-3F25E68A8780}"/>
    <dgm:cxn modelId="{397DDC20-5E6B-4075-8A7A-4C1F467B92D9}" srcId="{B2430B3A-E95F-4DA8-98C0-701353B3A661}" destId="{CBE076AA-3F94-47D6-8C69-DAEC6BC0CED6}" srcOrd="4" destOrd="0" parTransId="{2C7CF25F-5742-44A5-B405-C2D7E1945D28}" sibTransId="{7DCAC58B-130B-499E-AE69-74B81660070A}"/>
    <dgm:cxn modelId="{DC94F32C-550D-47AA-97B9-7FD657C7D73B}" srcId="{B2430B3A-E95F-4DA8-98C0-701353B3A661}" destId="{8664DF76-564E-4EAC-AF80-C59B84BCECF1}" srcOrd="1" destOrd="0" parTransId="{EF5218F0-DC6B-4555-9188-B6307D5BF3CB}" sibTransId="{FDA65B7D-B2A6-44F6-A162-CFE13313B883}"/>
    <dgm:cxn modelId="{13C80BDC-81BD-4051-B927-0BC6F7E9B149}" type="presOf" srcId="{122C62E1-BF26-42F8-946C-EE0D01D21626}" destId="{81222463-D81F-4D93-A78D-8B9DC8482403}" srcOrd="0" destOrd="0" presId="urn:microsoft.com/office/officeart/2005/8/layout/vList2"/>
    <dgm:cxn modelId="{49322FF9-86F6-45DE-817F-4CCAB583705A}" type="presOf" srcId="{51D3A7C6-1013-48F3-A636-182F94B89CF7}" destId="{19C84EB5-9B9D-4CE4-A9A3-E23B31D8482E}" srcOrd="0" destOrd="0" presId="urn:microsoft.com/office/officeart/2005/8/layout/vList2"/>
    <dgm:cxn modelId="{F012A4E8-F281-4A83-8D5E-0623EE1FE528}" type="presOf" srcId="{B2430B3A-E95F-4DA8-98C0-701353B3A661}" destId="{98E081AD-9C20-4F85-A9DE-4C4A460F725C}" srcOrd="0" destOrd="0" presId="urn:microsoft.com/office/officeart/2005/8/layout/vList2"/>
    <dgm:cxn modelId="{28BE704F-EE33-47B0-A6F3-EBBE21B506EB}" srcId="{B2430B3A-E95F-4DA8-98C0-701353B3A661}" destId="{122C62E1-BF26-42F8-946C-EE0D01D21626}" srcOrd="5" destOrd="0" parTransId="{51DB6998-D197-4CD0-88AB-3820B65D4FF1}" sibTransId="{A871E75D-CF24-4B91-BD51-2D734673C93F}"/>
    <dgm:cxn modelId="{8C5AFEBD-08BE-49B9-BDF3-F5367B112FBE}" type="presOf" srcId="{8664DF76-564E-4EAC-AF80-C59B84BCECF1}" destId="{EAE4C308-841E-415B-918D-B50778D74C6A}" srcOrd="0" destOrd="0" presId="urn:microsoft.com/office/officeart/2005/8/layout/vList2"/>
    <dgm:cxn modelId="{8E1E04F9-ED14-4CF7-A31C-FD2E81F9E0F2}" type="presOf" srcId="{88160B59-DA6F-4485-8060-5F60C6B56170}" destId="{42426613-57DA-47E4-8B01-CC6274490266}" srcOrd="0" destOrd="0" presId="urn:microsoft.com/office/officeart/2005/8/layout/vList2"/>
    <dgm:cxn modelId="{FCC52AFC-BBA6-46B8-905F-1E3FD4F4EE7A}" type="presParOf" srcId="{98E081AD-9C20-4F85-A9DE-4C4A460F725C}" destId="{31D6BD86-71F0-497E-8143-5B7A4A38F49A}" srcOrd="0" destOrd="0" presId="urn:microsoft.com/office/officeart/2005/8/layout/vList2"/>
    <dgm:cxn modelId="{A0D1B1A5-BBB3-4ECA-A74F-510B368DBA4A}" type="presParOf" srcId="{98E081AD-9C20-4F85-A9DE-4C4A460F725C}" destId="{6B4AF19B-A878-4B14-A09E-4074CB69CF35}" srcOrd="1" destOrd="0" presId="urn:microsoft.com/office/officeart/2005/8/layout/vList2"/>
    <dgm:cxn modelId="{BBF1071E-B4A0-4618-B070-3DDE6A8098FF}" type="presParOf" srcId="{98E081AD-9C20-4F85-A9DE-4C4A460F725C}" destId="{EAE4C308-841E-415B-918D-B50778D74C6A}" srcOrd="2" destOrd="0" presId="urn:microsoft.com/office/officeart/2005/8/layout/vList2"/>
    <dgm:cxn modelId="{88093514-E4B9-41BD-9605-290E2F3BAABE}" type="presParOf" srcId="{98E081AD-9C20-4F85-A9DE-4C4A460F725C}" destId="{C9E758D3-1C78-4499-94D6-5B1529501570}" srcOrd="3" destOrd="0" presId="urn:microsoft.com/office/officeart/2005/8/layout/vList2"/>
    <dgm:cxn modelId="{9DD8230D-EFC0-48E9-81C6-450BF3E9F14B}" type="presParOf" srcId="{98E081AD-9C20-4F85-A9DE-4C4A460F725C}" destId="{19C84EB5-9B9D-4CE4-A9A3-E23B31D8482E}" srcOrd="4" destOrd="0" presId="urn:microsoft.com/office/officeart/2005/8/layout/vList2"/>
    <dgm:cxn modelId="{F26C913E-D10E-4788-9B86-546FEE49EF78}" type="presParOf" srcId="{98E081AD-9C20-4F85-A9DE-4C4A460F725C}" destId="{472B9895-02F1-4BC7-B718-08E30300BD43}" srcOrd="5" destOrd="0" presId="urn:microsoft.com/office/officeart/2005/8/layout/vList2"/>
    <dgm:cxn modelId="{980DB792-0C78-4FB1-B672-E7ED94862845}" type="presParOf" srcId="{98E081AD-9C20-4F85-A9DE-4C4A460F725C}" destId="{42426613-57DA-47E4-8B01-CC6274490266}" srcOrd="6" destOrd="0" presId="urn:microsoft.com/office/officeart/2005/8/layout/vList2"/>
    <dgm:cxn modelId="{671D0A41-907E-4501-9358-CD52B36786B6}" type="presParOf" srcId="{98E081AD-9C20-4F85-A9DE-4C4A460F725C}" destId="{24C666BF-4386-4D56-A3DB-F6FB2E84AB25}" srcOrd="7" destOrd="0" presId="urn:microsoft.com/office/officeart/2005/8/layout/vList2"/>
    <dgm:cxn modelId="{9C452C67-1DE0-4977-9842-8674865E8120}" type="presParOf" srcId="{98E081AD-9C20-4F85-A9DE-4C4A460F725C}" destId="{3E326B45-9D6E-4649-9024-4D8A79B9F578}" srcOrd="8" destOrd="0" presId="urn:microsoft.com/office/officeart/2005/8/layout/vList2"/>
    <dgm:cxn modelId="{B7CBC21E-D37C-40D6-90F3-4D8553FD4F58}" type="presParOf" srcId="{98E081AD-9C20-4F85-A9DE-4C4A460F725C}" destId="{586CE000-4ECC-48E8-B790-518AB16F27A9}" srcOrd="9" destOrd="0" presId="urn:microsoft.com/office/officeart/2005/8/layout/vList2"/>
    <dgm:cxn modelId="{5E79AED7-ABA3-43A0-A24F-2E5A4D49B4C9}" type="presParOf" srcId="{98E081AD-9C20-4F85-A9DE-4C4A460F725C}" destId="{81222463-D81F-4D93-A78D-8B9DC8482403}"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5EEF14B-DDB7-4B22-9D53-09DE4D68FBBD}" type="doc">
      <dgm:prSet loTypeId="urn:microsoft.com/office/officeart/2005/8/layout/radial6" loCatId="cycle" qsTypeId="urn:microsoft.com/office/officeart/2005/8/quickstyle/3d1" qsCatId="3D" csTypeId="urn:microsoft.com/office/officeart/2005/8/colors/accent1_4" csCatId="accent1" phldr="1"/>
      <dgm:spPr/>
      <dgm:t>
        <a:bodyPr/>
        <a:lstStyle/>
        <a:p>
          <a:endParaRPr lang="en-US"/>
        </a:p>
      </dgm:t>
    </dgm:pt>
    <dgm:pt modelId="{8917DEC3-6292-4170-A089-A4DA7482124C}">
      <dgm:prSet phldrT="[Text]"/>
      <dgm:spPr/>
      <dgm:t>
        <a:bodyPr/>
        <a:lstStyle/>
        <a:p>
          <a:r>
            <a:rPr lang="bs-Latn-BA" b="1" smtClean="0">
              <a:latin typeface="Bookman Old Style" pitchFamily="18" charset="0"/>
            </a:rPr>
            <a:t>SASTAVNI DIJELOVI RJEŠENJA:</a:t>
          </a:r>
          <a:endParaRPr lang="en-US" b="1" dirty="0">
            <a:latin typeface="Bookman Old Style" pitchFamily="18" charset="0"/>
          </a:endParaRPr>
        </a:p>
      </dgm:t>
    </dgm:pt>
    <dgm:pt modelId="{E5A66528-4D05-4040-B0E8-16D2BB0D232D}" type="parTrans" cxnId="{DCA6ED6F-A4F9-4251-81EF-242C8BBFCCEC}">
      <dgm:prSet/>
      <dgm:spPr/>
      <dgm:t>
        <a:bodyPr/>
        <a:lstStyle/>
        <a:p>
          <a:endParaRPr lang="en-US">
            <a:latin typeface="Bookman Old Style" pitchFamily="18" charset="0"/>
          </a:endParaRPr>
        </a:p>
      </dgm:t>
    </dgm:pt>
    <dgm:pt modelId="{2662A598-F812-4EAC-AB8F-1AA9AF3BCC3A}" type="sibTrans" cxnId="{DCA6ED6F-A4F9-4251-81EF-242C8BBFCCEC}">
      <dgm:prSet/>
      <dgm:spPr/>
      <dgm:t>
        <a:bodyPr/>
        <a:lstStyle/>
        <a:p>
          <a:endParaRPr lang="en-US">
            <a:latin typeface="Bookman Old Style" pitchFamily="18" charset="0"/>
          </a:endParaRPr>
        </a:p>
      </dgm:t>
    </dgm:pt>
    <dgm:pt modelId="{A6038646-AFAF-4CF4-918F-ED18B4E37316}">
      <dgm:prSet phldrT="[Text]" custT="1"/>
      <dgm:spPr/>
      <dgm:t>
        <a:bodyPr/>
        <a:lstStyle/>
        <a:p>
          <a:r>
            <a:rPr lang="bs-Latn-BA" sz="2000" b="1" smtClean="0">
              <a:latin typeface="Bookman Old Style" pitchFamily="18" charset="0"/>
            </a:rPr>
            <a:t>UVOD</a:t>
          </a:r>
          <a:endParaRPr lang="en-US" sz="2000" b="1" dirty="0">
            <a:latin typeface="Bookman Old Style" pitchFamily="18" charset="0"/>
          </a:endParaRPr>
        </a:p>
      </dgm:t>
    </dgm:pt>
    <dgm:pt modelId="{68D99B0D-277A-4C9C-881B-2DCEEE322365}" type="parTrans" cxnId="{3F292511-8E83-4052-8DB5-1F1914A9F181}">
      <dgm:prSet/>
      <dgm:spPr/>
      <dgm:t>
        <a:bodyPr/>
        <a:lstStyle/>
        <a:p>
          <a:endParaRPr lang="en-US">
            <a:latin typeface="Bookman Old Style" pitchFamily="18" charset="0"/>
          </a:endParaRPr>
        </a:p>
      </dgm:t>
    </dgm:pt>
    <dgm:pt modelId="{EDD8EDB1-D4DD-4194-B735-57336E00275B}" type="sibTrans" cxnId="{3F292511-8E83-4052-8DB5-1F1914A9F181}">
      <dgm:prSet/>
      <dgm:spPr/>
      <dgm:t>
        <a:bodyPr/>
        <a:lstStyle/>
        <a:p>
          <a:endParaRPr lang="en-US">
            <a:latin typeface="Bookman Old Style" pitchFamily="18" charset="0"/>
          </a:endParaRPr>
        </a:p>
      </dgm:t>
    </dgm:pt>
    <dgm:pt modelId="{55A57496-E292-4266-A1E8-6F9B6FC62DCA}">
      <dgm:prSet phldrT="[Text]" custT="1"/>
      <dgm:spPr/>
      <dgm:t>
        <a:bodyPr/>
        <a:lstStyle/>
        <a:p>
          <a:r>
            <a:rPr lang="bs-Latn-BA" sz="1600" b="1" smtClean="0">
              <a:latin typeface="Bookman Old Style" pitchFamily="18" charset="0"/>
            </a:rPr>
            <a:t>DISPOZITIV</a:t>
          </a:r>
          <a:endParaRPr lang="en-US" sz="1600" b="1" dirty="0">
            <a:latin typeface="Bookman Old Style" pitchFamily="18" charset="0"/>
          </a:endParaRPr>
        </a:p>
      </dgm:t>
    </dgm:pt>
    <dgm:pt modelId="{191F83AD-CA7A-468F-AA03-32C7610D8CBB}" type="parTrans" cxnId="{07674A0C-392B-4340-B2CE-BAD86D70E03D}">
      <dgm:prSet/>
      <dgm:spPr/>
      <dgm:t>
        <a:bodyPr/>
        <a:lstStyle/>
        <a:p>
          <a:endParaRPr lang="en-US">
            <a:latin typeface="Bookman Old Style" pitchFamily="18" charset="0"/>
          </a:endParaRPr>
        </a:p>
      </dgm:t>
    </dgm:pt>
    <dgm:pt modelId="{691F52B8-CD88-4449-AAD1-52B7C373E723}" type="sibTrans" cxnId="{07674A0C-392B-4340-B2CE-BAD86D70E03D}">
      <dgm:prSet/>
      <dgm:spPr/>
      <dgm:t>
        <a:bodyPr/>
        <a:lstStyle/>
        <a:p>
          <a:endParaRPr lang="en-US">
            <a:latin typeface="Bookman Old Style" pitchFamily="18" charset="0"/>
          </a:endParaRPr>
        </a:p>
      </dgm:t>
    </dgm:pt>
    <dgm:pt modelId="{F6EB9031-80F0-4107-A51F-453AF3FE12C2}">
      <dgm:prSet phldrT="[Text]" custT="1"/>
      <dgm:spPr/>
      <dgm:t>
        <a:bodyPr/>
        <a:lstStyle/>
        <a:p>
          <a:r>
            <a:rPr lang="bs-Latn-BA" sz="1600" b="1" smtClean="0">
              <a:latin typeface="Bookman Old Style" pitchFamily="18" charset="0"/>
            </a:rPr>
            <a:t>OBRAZLOŽENJE</a:t>
          </a:r>
          <a:endParaRPr lang="en-US" sz="1600" b="1" dirty="0">
            <a:latin typeface="Bookman Old Style" pitchFamily="18" charset="0"/>
          </a:endParaRPr>
        </a:p>
      </dgm:t>
    </dgm:pt>
    <dgm:pt modelId="{6908280E-AD0D-46B2-B436-17F2405FED65}" type="parTrans" cxnId="{3D010D9B-8FC1-4E03-ADE4-051BB633AAB6}">
      <dgm:prSet/>
      <dgm:spPr/>
      <dgm:t>
        <a:bodyPr/>
        <a:lstStyle/>
        <a:p>
          <a:endParaRPr lang="en-US">
            <a:latin typeface="Bookman Old Style" pitchFamily="18" charset="0"/>
          </a:endParaRPr>
        </a:p>
      </dgm:t>
    </dgm:pt>
    <dgm:pt modelId="{37CFBBF7-1971-41E5-8845-70331E7A1FDA}" type="sibTrans" cxnId="{3D010D9B-8FC1-4E03-ADE4-051BB633AAB6}">
      <dgm:prSet/>
      <dgm:spPr/>
      <dgm:t>
        <a:bodyPr/>
        <a:lstStyle/>
        <a:p>
          <a:endParaRPr lang="en-US">
            <a:latin typeface="Bookman Old Style" pitchFamily="18" charset="0"/>
          </a:endParaRPr>
        </a:p>
      </dgm:t>
    </dgm:pt>
    <dgm:pt modelId="{C5D60A01-A028-4E8C-A859-5788E3A1E433}">
      <dgm:prSet phldrT="[Text]" custT="1"/>
      <dgm:spPr/>
      <dgm:t>
        <a:bodyPr/>
        <a:lstStyle/>
        <a:p>
          <a:r>
            <a:rPr lang="bs-Latn-BA" sz="1600" b="1" smtClean="0">
              <a:latin typeface="Bookman Old Style" pitchFamily="18" charset="0"/>
            </a:rPr>
            <a:t>UPUSTVO O PRAVNOM LIJEKU</a:t>
          </a:r>
          <a:endParaRPr lang="en-US" sz="1600" b="1" dirty="0">
            <a:latin typeface="Bookman Old Style" pitchFamily="18" charset="0"/>
          </a:endParaRPr>
        </a:p>
      </dgm:t>
    </dgm:pt>
    <dgm:pt modelId="{C6E349E7-ED00-4685-91E8-DF05CA32870F}" type="parTrans" cxnId="{3B687CB2-EAFA-4C78-94A1-8C4407763C69}">
      <dgm:prSet/>
      <dgm:spPr/>
      <dgm:t>
        <a:bodyPr/>
        <a:lstStyle/>
        <a:p>
          <a:endParaRPr lang="en-US">
            <a:latin typeface="Bookman Old Style" pitchFamily="18" charset="0"/>
          </a:endParaRPr>
        </a:p>
      </dgm:t>
    </dgm:pt>
    <dgm:pt modelId="{20278815-4B3D-4015-B9E5-6BC4FF03F179}" type="sibTrans" cxnId="{3B687CB2-EAFA-4C78-94A1-8C4407763C69}">
      <dgm:prSet/>
      <dgm:spPr/>
      <dgm:t>
        <a:bodyPr/>
        <a:lstStyle/>
        <a:p>
          <a:endParaRPr lang="en-US">
            <a:latin typeface="Bookman Old Style" pitchFamily="18" charset="0"/>
          </a:endParaRPr>
        </a:p>
      </dgm:t>
    </dgm:pt>
    <dgm:pt modelId="{551E55D3-A8C4-465E-A842-64B8D687D7F1}">
      <dgm:prSet/>
      <dgm:spPr/>
      <dgm:t>
        <a:bodyPr/>
        <a:lstStyle/>
        <a:p>
          <a:endParaRPr lang="en-US"/>
        </a:p>
      </dgm:t>
    </dgm:pt>
    <dgm:pt modelId="{F8CA5B08-C11C-4E63-87EE-9E7D84CA6BCA}" type="parTrans" cxnId="{3974F0C8-D3AC-48E1-AE7B-3EB2B61B9735}">
      <dgm:prSet/>
      <dgm:spPr/>
      <dgm:t>
        <a:bodyPr/>
        <a:lstStyle/>
        <a:p>
          <a:endParaRPr lang="en-US">
            <a:latin typeface="Bookman Old Style" pitchFamily="18" charset="0"/>
          </a:endParaRPr>
        </a:p>
      </dgm:t>
    </dgm:pt>
    <dgm:pt modelId="{52C2FEB4-7EA7-4250-9CCE-C39D65F509E8}" type="sibTrans" cxnId="{3974F0C8-D3AC-48E1-AE7B-3EB2B61B9735}">
      <dgm:prSet/>
      <dgm:spPr/>
      <dgm:t>
        <a:bodyPr/>
        <a:lstStyle/>
        <a:p>
          <a:endParaRPr lang="en-US">
            <a:latin typeface="Bookman Old Style" pitchFamily="18" charset="0"/>
          </a:endParaRPr>
        </a:p>
      </dgm:t>
    </dgm:pt>
    <dgm:pt modelId="{970031C5-F032-4FD0-B79E-7C4EE21FDC46}">
      <dgm:prSet/>
      <dgm:spPr/>
      <dgm:t>
        <a:bodyPr/>
        <a:lstStyle/>
        <a:p>
          <a:endParaRPr lang="en-US"/>
        </a:p>
      </dgm:t>
    </dgm:pt>
    <dgm:pt modelId="{74B40685-E234-42BE-980A-36E31BBABEBA}" type="parTrans" cxnId="{F060C559-4BB5-49BA-BF67-54BFABD306F7}">
      <dgm:prSet/>
      <dgm:spPr/>
      <dgm:t>
        <a:bodyPr/>
        <a:lstStyle/>
        <a:p>
          <a:endParaRPr lang="en-US">
            <a:latin typeface="Bookman Old Style" pitchFamily="18" charset="0"/>
          </a:endParaRPr>
        </a:p>
      </dgm:t>
    </dgm:pt>
    <dgm:pt modelId="{25DD07C0-F9D3-4500-8A27-375ABDF4FA59}" type="sibTrans" cxnId="{F060C559-4BB5-49BA-BF67-54BFABD306F7}">
      <dgm:prSet/>
      <dgm:spPr/>
      <dgm:t>
        <a:bodyPr/>
        <a:lstStyle/>
        <a:p>
          <a:endParaRPr lang="en-US">
            <a:latin typeface="Bookman Old Style" pitchFamily="18" charset="0"/>
          </a:endParaRPr>
        </a:p>
      </dgm:t>
    </dgm:pt>
    <dgm:pt modelId="{07D4F828-F1A8-48D4-BDAB-C8E91692C2DF}" type="pres">
      <dgm:prSet presAssocID="{35EEF14B-DDB7-4B22-9D53-09DE4D68FBBD}" presName="Name0" presStyleCnt="0">
        <dgm:presLayoutVars>
          <dgm:chMax val="1"/>
          <dgm:dir/>
          <dgm:animLvl val="ctr"/>
          <dgm:resizeHandles val="exact"/>
        </dgm:presLayoutVars>
      </dgm:prSet>
      <dgm:spPr/>
      <dgm:t>
        <a:bodyPr/>
        <a:lstStyle/>
        <a:p>
          <a:endParaRPr lang="en-US"/>
        </a:p>
      </dgm:t>
    </dgm:pt>
    <dgm:pt modelId="{F714ECE5-7E7F-49BF-A161-5C9718D41ECF}" type="pres">
      <dgm:prSet presAssocID="{8917DEC3-6292-4170-A089-A4DA7482124C}" presName="centerShape" presStyleLbl="node0" presStyleIdx="0" presStyleCnt="1" custScaleX="92981"/>
      <dgm:spPr/>
      <dgm:t>
        <a:bodyPr/>
        <a:lstStyle/>
        <a:p>
          <a:endParaRPr lang="en-US"/>
        </a:p>
      </dgm:t>
    </dgm:pt>
    <dgm:pt modelId="{0C4F3A6D-0E28-4323-AE0C-457E48FD0B85}" type="pres">
      <dgm:prSet presAssocID="{A6038646-AFAF-4CF4-918F-ED18B4E37316}" presName="node" presStyleLbl="node1" presStyleIdx="0" presStyleCnt="4" custScaleX="144354">
        <dgm:presLayoutVars>
          <dgm:bulletEnabled val="1"/>
        </dgm:presLayoutVars>
      </dgm:prSet>
      <dgm:spPr/>
      <dgm:t>
        <a:bodyPr/>
        <a:lstStyle/>
        <a:p>
          <a:endParaRPr lang="en-US"/>
        </a:p>
      </dgm:t>
    </dgm:pt>
    <dgm:pt modelId="{09A36431-F60E-4E1C-BA94-3DA56ADDE9C0}" type="pres">
      <dgm:prSet presAssocID="{A6038646-AFAF-4CF4-918F-ED18B4E37316}" presName="dummy" presStyleCnt="0"/>
      <dgm:spPr/>
      <dgm:t>
        <a:bodyPr/>
        <a:lstStyle/>
        <a:p>
          <a:endParaRPr lang="bs-Latn-BA"/>
        </a:p>
      </dgm:t>
    </dgm:pt>
    <dgm:pt modelId="{EC3CBAE5-8CD7-4592-87AA-7CB3C7255ACC}" type="pres">
      <dgm:prSet presAssocID="{EDD8EDB1-D4DD-4194-B735-57336E00275B}" presName="sibTrans" presStyleLbl="sibTrans2D1" presStyleIdx="0" presStyleCnt="4"/>
      <dgm:spPr/>
      <dgm:t>
        <a:bodyPr/>
        <a:lstStyle/>
        <a:p>
          <a:endParaRPr lang="en-US"/>
        </a:p>
      </dgm:t>
    </dgm:pt>
    <dgm:pt modelId="{73A1A4BB-003B-4159-8B19-C20E39747312}" type="pres">
      <dgm:prSet presAssocID="{55A57496-E292-4266-A1E8-6F9B6FC62DCA}" presName="node" presStyleLbl="node1" presStyleIdx="1" presStyleCnt="4" custScaleX="141995" custRadScaleRad="99536" custRadScaleInc="-2350">
        <dgm:presLayoutVars>
          <dgm:bulletEnabled val="1"/>
        </dgm:presLayoutVars>
      </dgm:prSet>
      <dgm:spPr/>
      <dgm:t>
        <a:bodyPr/>
        <a:lstStyle/>
        <a:p>
          <a:endParaRPr lang="en-US"/>
        </a:p>
      </dgm:t>
    </dgm:pt>
    <dgm:pt modelId="{69B54C8F-F369-4A46-AFE9-23B68E2C31F4}" type="pres">
      <dgm:prSet presAssocID="{55A57496-E292-4266-A1E8-6F9B6FC62DCA}" presName="dummy" presStyleCnt="0"/>
      <dgm:spPr/>
      <dgm:t>
        <a:bodyPr/>
        <a:lstStyle/>
        <a:p>
          <a:endParaRPr lang="bs-Latn-BA"/>
        </a:p>
      </dgm:t>
    </dgm:pt>
    <dgm:pt modelId="{4E11A753-30D0-4053-BB8E-E752D1491C82}" type="pres">
      <dgm:prSet presAssocID="{691F52B8-CD88-4449-AAD1-52B7C373E723}" presName="sibTrans" presStyleLbl="sibTrans2D1" presStyleIdx="1" presStyleCnt="4"/>
      <dgm:spPr/>
      <dgm:t>
        <a:bodyPr/>
        <a:lstStyle/>
        <a:p>
          <a:endParaRPr lang="en-US"/>
        </a:p>
      </dgm:t>
    </dgm:pt>
    <dgm:pt modelId="{1BAF3962-DAFB-4C35-8D86-95CD4149D21D}" type="pres">
      <dgm:prSet presAssocID="{F6EB9031-80F0-4107-A51F-453AF3FE12C2}" presName="node" presStyleLbl="node1" presStyleIdx="2" presStyleCnt="4" custScaleX="201352">
        <dgm:presLayoutVars>
          <dgm:bulletEnabled val="1"/>
        </dgm:presLayoutVars>
      </dgm:prSet>
      <dgm:spPr/>
      <dgm:t>
        <a:bodyPr/>
        <a:lstStyle/>
        <a:p>
          <a:endParaRPr lang="en-US"/>
        </a:p>
      </dgm:t>
    </dgm:pt>
    <dgm:pt modelId="{C13B78F2-B23E-4DF6-924A-9C537F6FBE8F}" type="pres">
      <dgm:prSet presAssocID="{F6EB9031-80F0-4107-A51F-453AF3FE12C2}" presName="dummy" presStyleCnt="0"/>
      <dgm:spPr/>
      <dgm:t>
        <a:bodyPr/>
        <a:lstStyle/>
        <a:p>
          <a:endParaRPr lang="bs-Latn-BA"/>
        </a:p>
      </dgm:t>
    </dgm:pt>
    <dgm:pt modelId="{0366FC99-4D41-46B1-A719-C06C14D3B7D7}" type="pres">
      <dgm:prSet presAssocID="{37CFBBF7-1971-41E5-8845-70331E7A1FDA}" presName="sibTrans" presStyleLbl="sibTrans2D1" presStyleIdx="2" presStyleCnt="4"/>
      <dgm:spPr/>
      <dgm:t>
        <a:bodyPr/>
        <a:lstStyle/>
        <a:p>
          <a:endParaRPr lang="en-US"/>
        </a:p>
      </dgm:t>
    </dgm:pt>
    <dgm:pt modelId="{E7664131-8544-40B1-8063-2B899AF45DBC}" type="pres">
      <dgm:prSet presAssocID="{C5D60A01-A028-4E8C-A859-5788E3A1E433}" presName="node" presStyleLbl="node1" presStyleIdx="3" presStyleCnt="4" custScaleX="142615">
        <dgm:presLayoutVars>
          <dgm:bulletEnabled val="1"/>
        </dgm:presLayoutVars>
      </dgm:prSet>
      <dgm:spPr/>
      <dgm:t>
        <a:bodyPr/>
        <a:lstStyle/>
        <a:p>
          <a:endParaRPr lang="en-US"/>
        </a:p>
      </dgm:t>
    </dgm:pt>
    <dgm:pt modelId="{249592E4-2CAF-43CB-9C65-F6A9963EDF1F}" type="pres">
      <dgm:prSet presAssocID="{C5D60A01-A028-4E8C-A859-5788E3A1E433}" presName="dummy" presStyleCnt="0"/>
      <dgm:spPr/>
      <dgm:t>
        <a:bodyPr/>
        <a:lstStyle/>
        <a:p>
          <a:endParaRPr lang="bs-Latn-BA"/>
        </a:p>
      </dgm:t>
    </dgm:pt>
    <dgm:pt modelId="{072C1D0D-16B6-4240-802F-F2BE42B57BF7}" type="pres">
      <dgm:prSet presAssocID="{20278815-4B3D-4015-B9E5-6BC4FF03F179}" presName="sibTrans" presStyleLbl="sibTrans2D1" presStyleIdx="3" presStyleCnt="4"/>
      <dgm:spPr/>
      <dgm:t>
        <a:bodyPr/>
        <a:lstStyle/>
        <a:p>
          <a:endParaRPr lang="en-US"/>
        </a:p>
      </dgm:t>
    </dgm:pt>
  </dgm:ptLst>
  <dgm:cxnLst>
    <dgm:cxn modelId="{CB1659FD-6A4D-4BED-A0B7-536095374E70}" type="presOf" srcId="{35EEF14B-DDB7-4B22-9D53-09DE4D68FBBD}" destId="{07D4F828-F1A8-48D4-BDAB-C8E91692C2DF}" srcOrd="0" destOrd="0" presId="urn:microsoft.com/office/officeart/2005/8/layout/radial6"/>
    <dgm:cxn modelId="{3B687CB2-EAFA-4C78-94A1-8C4407763C69}" srcId="{8917DEC3-6292-4170-A089-A4DA7482124C}" destId="{C5D60A01-A028-4E8C-A859-5788E3A1E433}" srcOrd="3" destOrd="0" parTransId="{C6E349E7-ED00-4685-91E8-DF05CA32870F}" sibTransId="{20278815-4B3D-4015-B9E5-6BC4FF03F179}"/>
    <dgm:cxn modelId="{DCA6ED6F-A4F9-4251-81EF-242C8BBFCCEC}" srcId="{35EEF14B-DDB7-4B22-9D53-09DE4D68FBBD}" destId="{8917DEC3-6292-4170-A089-A4DA7482124C}" srcOrd="0" destOrd="0" parTransId="{E5A66528-4D05-4040-B0E8-16D2BB0D232D}" sibTransId="{2662A598-F812-4EAC-AB8F-1AA9AF3BCC3A}"/>
    <dgm:cxn modelId="{07674A0C-392B-4340-B2CE-BAD86D70E03D}" srcId="{8917DEC3-6292-4170-A089-A4DA7482124C}" destId="{55A57496-E292-4266-A1E8-6F9B6FC62DCA}" srcOrd="1" destOrd="0" parTransId="{191F83AD-CA7A-468F-AA03-32C7610D8CBB}" sibTransId="{691F52B8-CD88-4449-AAD1-52B7C373E723}"/>
    <dgm:cxn modelId="{F060C559-4BB5-49BA-BF67-54BFABD306F7}" srcId="{35EEF14B-DDB7-4B22-9D53-09DE4D68FBBD}" destId="{970031C5-F032-4FD0-B79E-7C4EE21FDC46}" srcOrd="1" destOrd="0" parTransId="{74B40685-E234-42BE-980A-36E31BBABEBA}" sibTransId="{25DD07C0-F9D3-4500-8A27-375ABDF4FA59}"/>
    <dgm:cxn modelId="{D84C21A8-3EF1-4FAF-8DB5-AF48CFCFAFF6}" type="presOf" srcId="{20278815-4B3D-4015-B9E5-6BC4FF03F179}" destId="{072C1D0D-16B6-4240-802F-F2BE42B57BF7}" srcOrd="0" destOrd="0" presId="urn:microsoft.com/office/officeart/2005/8/layout/radial6"/>
    <dgm:cxn modelId="{3570554F-205A-4C8F-AD86-5F7A4EA60736}" type="presOf" srcId="{8917DEC3-6292-4170-A089-A4DA7482124C}" destId="{F714ECE5-7E7F-49BF-A161-5C9718D41ECF}" srcOrd="0" destOrd="0" presId="urn:microsoft.com/office/officeart/2005/8/layout/radial6"/>
    <dgm:cxn modelId="{06DE51CC-3C89-4CAC-BEFE-E58C3F062B77}" type="presOf" srcId="{A6038646-AFAF-4CF4-918F-ED18B4E37316}" destId="{0C4F3A6D-0E28-4323-AE0C-457E48FD0B85}" srcOrd="0" destOrd="0" presId="urn:microsoft.com/office/officeart/2005/8/layout/radial6"/>
    <dgm:cxn modelId="{06460E24-ED1B-4A20-841F-6318C94709F6}" type="presOf" srcId="{C5D60A01-A028-4E8C-A859-5788E3A1E433}" destId="{E7664131-8544-40B1-8063-2B899AF45DBC}" srcOrd="0" destOrd="0" presId="urn:microsoft.com/office/officeart/2005/8/layout/radial6"/>
    <dgm:cxn modelId="{454A4E0A-9EE2-4961-B971-B6ED38FB3336}" type="presOf" srcId="{F6EB9031-80F0-4107-A51F-453AF3FE12C2}" destId="{1BAF3962-DAFB-4C35-8D86-95CD4149D21D}" srcOrd="0" destOrd="0" presId="urn:microsoft.com/office/officeart/2005/8/layout/radial6"/>
    <dgm:cxn modelId="{29FDF65F-BDE3-4CA0-8611-404A2E5CE40E}" type="presOf" srcId="{37CFBBF7-1971-41E5-8845-70331E7A1FDA}" destId="{0366FC99-4D41-46B1-A719-C06C14D3B7D7}" srcOrd="0" destOrd="0" presId="urn:microsoft.com/office/officeart/2005/8/layout/radial6"/>
    <dgm:cxn modelId="{3974F0C8-D3AC-48E1-AE7B-3EB2B61B9735}" srcId="{35EEF14B-DDB7-4B22-9D53-09DE4D68FBBD}" destId="{551E55D3-A8C4-465E-A842-64B8D687D7F1}" srcOrd="2" destOrd="0" parTransId="{F8CA5B08-C11C-4E63-87EE-9E7D84CA6BCA}" sibTransId="{52C2FEB4-7EA7-4250-9CCE-C39D65F509E8}"/>
    <dgm:cxn modelId="{3D010D9B-8FC1-4E03-ADE4-051BB633AAB6}" srcId="{8917DEC3-6292-4170-A089-A4DA7482124C}" destId="{F6EB9031-80F0-4107-A51F-453AF3FE12C2}" srcOrd="2" destOrd="0" parTransId="{6908280E-AD0D-46B2-B436-17F2405FED65}" sibTransId="{37CFBBF7-1971-41E5-8845-70331E7A1FDA}"/>
    <dgm:cxn modelId="{3F292511-8E83-4052-8DB5-1F1914A9F181}" srcId="{8917DEC3-6292-4170-A089-A4DA7482124C}" destId="{A6038646-AFAF-4CF4-918F-ED18B4E37316}" srcOrd="0" destOrd="0" parTransId="{68D99B0D-277A-4C9C-881B-2DCEEE322365}" sibTransId="{EDD8EDB1-D4DD-4194-B735-57336E00275B}"/>
    <dgm:cxn modelId="{D028F9E5-C2B6-4047-A3C8-E8BD0541142F}" type="presOf" srcId="{55A57496-E292-4266-A1E8-6F9B6FC62DCA}" destId="{73A1A4BB-003B-4159-8B19-C20E39747312}" srcOrd="0" destOrd="0" presId="urn:microsoft.com/office/officeart/2005/8/layout/radial6"/>
    <dgm:cxn modelId="{C918A095-EDD0-47E3-9E95-8427EFBD311E}" type="presOf" srcId="{691F52B8-CD88-4449-AAD1-52B7C373E723}" destId="{4E11A753-30D0-4053-BB8E-E752D1491C82}" srcOrd="0" destOrd="0" presId="urn:microsoft.com/office/officeart/2005/8/layout/radial6"/>
    <dgm:cxn modelId="{A1055E23-E5C0-44C1-B833-2EEAFD70BACC}" type="presOf" srcId="{EDD8EDB1-D4DD-4194-B735-57336E00275B}" destId="{EC3CBAE5-8CD7-4592-87AA-7CB3C7255ACC}" srcOrd="0" destOrd="0" presId="urn:microsoft.com/office/officeart/2005/8/layout/radial6"/>
    <dgm:cxn modelId="{6BBEB3AD-617F-47F1-AA43-2287CB7A5D9D}" type="presParOf" srcId="{07D4F828-F1A8-48D4-BDAB-C8E91692C2DF}" destId="{F714ECE5-7E7F-49BF-A161-5C9718D41ECF}" srcOrd="0" destOrd="0" presId="urn:microsoft.com/office/officeart/2005/8/layout/radial6"/>
    <dgm:cxn modelId="{0E67B1F5-75C4-4742-BFF4-378D90C92C72}" type="presParOf" srcId="{07D4F828-F1A8-48D4-BDAB-C8E91692C2DF}" destId="{0C4F3A6D-0E28-4323-AE0C-457E48FD0B85}" srcOrd="1" destOrd="0" presId="urn:microsoft.com/office/officeart/2005/8/layout/radial6"/>
    <dgm:cxn modelId="{CEE7B807-9E07-4036-8CB7-D9418DF25201}" type="presParOf" srcId="{07D4F828-F1A8-48D4-BDAB-C8E91692C2DF}" destId="{09A36431-F60E-4E1C-BA94-3DA56ADDE9C0}" srcOrd="2" destOrd="0" presId="urn:microsoft.com/office/officeart/2005/8/layout/radial6"/>
    <dgm:cxn modelId="{E3E0C824-F4B5-4283-BEC6-5504FA5C229F}" type="presParOf" srcId="{07D4F828-F1A8-48D4-BDAB-C8E91692C2DF}" destId="{EC3CBAE5-8CD7-4592-87AA-7CB3C7255ACC}" srcOrd="3" destOrd="0" presId="urn:microsoft.com/office/officeart/2005/8/layout/radial6"/>
    <dgm:cxn modelId="{992BE87F-3CFB-4B62-94F5-FE7774D9DF3D}" type="presParOf" srcId="{07D4F828-F1A8-48D4-BDAB-C8E91692C2DF}" destId="{73A1A4BB-003B-4159-8B19-C20E39747312}" srcOrd="4" destOrd="0" presId="urn:microsoft.com/office/officeart/2005/8/layout/radial6"/>
    <dgm:cxn modelId="{E8DBAF9D-CF83-4D1D-8DCF-F964C35B175A}" type="presParOf" srcId="{07D4F828-F1A8-48D4-BDAB-C8E91692C2DF}" destId="{69B54C8F-F369-4A46-AFE9-23B68E2C31F4}" srcOrd="5" destOrd="0" presId="urn:microsoft.com/office/officeart/2005/8/layout/radial6"/>
    <dgm:cxn modelId="{5C937241-10A8-45AD-B15F-E6D4F538BF6A}" type="presParOf" srcId="{07D4F828-F1A8-48D4-BDAB-C8E91692C2DF}" destId="{4E11A753-30D0-4053-BB8E-E752D1491C82}" srcOrd="6" destOrd="0" presId="urn:microsoft.com/office/officeart/2005/8/layout/radial6"/>
    <dgm:cxn modelId="{0686ADE1-03C6-4B9D-A800-F120649E82CC}" type="presParOf" srcId="{07D4F828-F1A8-48D4-BDAB-C8E91692C2DF}" destId="{1BAF3962-DAFB-4C35-8D86-95CD4149D21D}" srcOrd="7" destOrd="0" presId="urn:microsoft.com/office/officeart/2005/8/layout/radial6"/>
    <dgm:cxn modelId="{29EDBEC9-ABC9-4618-8C90-93937369FD08}" type="presParOf" srcId="{07D4F828-F1A8-48D4-BDAB-C8E91692C2DF}" destId="{C13B78F2-B23E-4DF6-924A-9C537F6FBE8F}" srcOrd="8" destOrd="0" presId="urn:microsoft.com/office/officeart/2005/8/layout/radial6"/>
    <dgm:cxn modelId="{C4D8B4E8-61E5-47B8-828D-E05A36D2CEF3}" type="presParOf" srcId="{07D4F828-F1A8-48D4-BDAB-C8E91692C2DF}" destId="{0366FC99-4D41-46B1-A719-C06C14D3B7D7}" srcOrd="9" destOrd="0" presId="urn:microsoft.com/office/officeart/2005/8/layout/radial6"/>
    <dgm:cxn modelId="{4C3B93F8-9B9E-4D82-82EF-642BBA4E63CB}" type="presParOf" srcId="{07D4F828-F1A8-48D4-BDAB-C8E91692C2DF}" destId="{E7664131-8544-40B1-8063-2B899AF45DBC}" srcOrd="10" destOrd="0" presId="urn:microsoft.com/office/officeart/2005/8/layout/radial6"/>
    <dgm:cxn modelId="{AA914F06-DE78-43C0-91E5-BD7EA515CAF2}" type="presParOf" srcId="{07D4F828-F1A8-48D4-BDAB-C8E91692C2DF}" destId="{249592E4-2CAF-43CB-9C65-F6A9963EDF1F}" srcOrd="11" destOrd="0" presId="urn:microsoft.com/office/officeart/2005/8/layout/radial6"/>
    <dgm:cxn modelId="{D11E206C-9EE3-4380-9426-F94700C68250}" type="presParOf" srcId="{07D4F828-F1A8-48D4-BDAB-C8E91692C2DF}" destId="{072C1D0D-16B6-4240-802F-F2BE42B57BF7}"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32DE37-FCCB-4B68-B5EA-DBA86375B942}"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B8B4844A-2E96-44D5-8D64-A41AE0B29834}">
      <dgm:prSet phldrT="[Text]" custT="1"/>
      <dgm:spPr/>
      <dgm:t>
        <a:bodyPr/>
        <a:lstStyle/>
        <a:p>
          <a:r>
            <a:rPr lang="bs-Latn-BA" sz="2400" b="1" dirty="0" smtClean="0">
              <a:latin typeface="Bookman Old Style" pitchFamily="18" charset="0"/>
            </a:rPr>
            <a:t>AVOKACIJA NADLEŽNOSTI</a:t>
          </a:r>
          <a:endParaRPr lang="en-US" sz="2400" b="1" dirty="0">
            <a:latin typeface="Bookman Old Style" pitchFamily="18" charset="0"/>
          </a:endParaRPr>
        </a:p>
      </dgm:t>
    </dgm:pt>
    <dgm:pt modelId="{B8326DE4-EED4-4A9B-83F9-D7D66CE9286A}" type="parTrans" cxnId="{8D80AB2C-8620-4B84-A360-9BF3CDA2C7A0}">
      <dgm:prSet/>
      <dgm:spPr/>
      <dgm:t>
        <a:bodyPr/>
        <a:lstStyle/>
        <a:p>
          <a:endParaRPr lang="en-US" sz="2400"/>
        </a:p>
      </dgm:t>
    </dgm:pt>
    <dgm:pt modelId="{EDF26ED9-CECE-4715-A4F9-6ABBFDD25A2C}" type="sibTrans" cxnId="{8D80AB2C-8620-4B84-A360-9BF3CDA2C7A0}">
      <dgm:prSet/>
      <dgm:spPr/>
      <dgm:t>
        <a:bodyPr/>
        <a:lstStyle/>
        <a:p>
          <a:endParaRPr lang="en-US" sz="2400"/>
        </a:p>
      </dgm:t>
    </dgm:pt>
    <dgm:pt modelId="{245D57EE-2412-4FE6-93A3-5F89792A777B}">
      <dgm:prSet phldrT="[Text]" custT="1"/>
      <dgm:spPr/>
      <dgm:t>
        <a:bodyPr/>
        <a:lstStyle/>
        <a:p>
          <a:r>
            <a:rPr lang="bs-Latn-BA" sz="2400" b="1" dirty="0" smtClean="0">
              <a:latin typeface="Bookman Old Style" pitchFamily="18" charset="0"/>
            </a:rPr>
            <a:t>UKOLIKO JE ZAKONOM ODREĐENO DA JE ORGAN UPRAVE OVLAŠTEN DA ODREĐENU UPRAVNU STVAR PREUZME OD NIŽEG UPRAVNOG ORGANA RADI RJEŠAVANJA</a:t>
          </a:r>
          <a:endParaRPr lang="en-US" sz="2400" b="1" dirty="0">
            <a:latin typeface="Bookman Old Style" pitchFamily="18" charset="0"/>
          </a:endParaRPr>
        </a:p>
      </dgm:t>
    </dgm:pt>
    <dgm:pt modelId="{5FE6BE74-E356-42E6-914C-48C34D9AF59E}" type="parTrans" cxnId="{7FA2BEF9-4A39-42F6-AA9C-E0326C09779B}">
      <dgm:prSet/>
      <dgm:spPr/>
      <dgm:t>
        <a:bodyPr/>
        <a:lstStyle/>
        <a:p>
          <a:endParaRPr lang="en-US" sz="2400"/>
        </a:p>
      </dgm:t>
    </dgm:pt>
    <dgm:pt modelId="{76A5582F-6122-48F0-8B0A-8A7AF9B728F4}" type="sibTrans" cxnId="{7FA2BEF9-4A39-42F6-AA9C-E0326C09779B}">
      <dgm:prSet/>
      <dgm:spPr/>
      <dgm:t>
        <a:bodyPr/>
        <a:lstStyle/>
        <a:p>
          <a:endParaRPr lang="en-US" sz="2400"/>
        </a:p>
      </dgm:t>
    </dgm:pt>
    <dgm:pt modelId="{77AA120A-8348-4322-91C4-FC1A918C9897}">
      <dgm:prSet phldrT="[Text]" custT="1"/>
      <dgm:spPr/>
      <dgm:t>
        <a:bodyPr/>
        <a:lstStyle/>
        <a:p>
          <a:r>
            <a:rPr lang="bs-Latn-BA" sz="2400" b="1" smtClean="0">
              <a:latin typeface="Bookman Old Style" pitchFamily="18" charset="0"/>
            </a:rPr>
            <a:t>DELEGACIJA NADLEŽNOSTI</a:t>
          </a:r>
          <a:endParaRPr lang="en-US" sz="2400" b="1" dirty="0">
            <a:latin typeface="Bookman Old Style" pitchFamily="18" charset="0"/>
          </a:endParaRPr>
        </a:p>
      </dgm:t>
    </dgm:pt>
    <dgm:pt modelId="{4176E34D-89D5-462F-BFB5-A73B2ED84D47}" type="parTrans" cxnId="{AC7939E0-6F28-4D07-BF01-7D8F25CABF3B}">
      <dgm:prSet/>
      <dgm:spPr/>
      <dgm:t>
        <a:bodyPr/>
        <a:lstStyle/>
        <a:p>
          <a:endParaRPr lang="en-US" sz="2400"/>
        </a:p>
      </dgm:t>
    </dgm:pt>
    <dgm:pt modelId="{095B1AD7-1982-4D29-A035-463081E391EA}" type="sibTrans" cxnId="{AC7939E0-6F28-4D07-BF01-7D8F25CABF3B}">
      <dgm:prSet/>
      <dgm:spPr/>
      <dgm:t>
        <a:bodyPr/>
        <a:lstStyle/>
        <a:p>
          <a:endParaRPr lang="en-US" sz="2400"/>
        </a:p>
      </dgm:t>
    </dgm:pt>
    <dgm:pt modelId="{B094A817-A0FC-4BE3-860A-4D27F80FC7E8}">
      <dgm:prSet phldrT="[Text]" custT="1"/>
      <dgm:spPr/>
      <dgm:t>
        <a:bodyPr/>
        <a:lstStyle/>
        <a:p>
          <a:r>
            <a:rPr lang="bs-Latn-BA" sz="2400" b="1" dirty="0" smtClean="0">
              <a:latin typeface="Bookman Old Style" pitchFamily="18" charset="0"/>
            </a:rPr>
            <a:t>AKO SE RADI O PRENOŠENJU UPRAVNIH POSLOVA IZ STVARNE NADLEŽNOSTI VIŠEG ORGANA NA NIŽE ORGANE DA IH ONI RJEŠAVAJU NA OSNOVU IZRIČITOG ZAKONSKOG OVLAŠTENJA</a:t>
          </a:r>
          <a:endParaRPr lang="en-US" sz="2400" b="1" dirty="0">
            <a:latin typeface="Bookman Old Style" pitchFamily="18" charset="0"/>
          </a:endParaRPr>
        </a:p>
      </dgm:t>
    </dgm:pt>
    <dgm:pt modelId="{167037FF-A073-47E4-9A35-9EB6D5F13B77}" type="parTrans" cxnId="{D855E6AE-DEE0-423A-9B90-E0DDF0ED86B3}">
      <dgm:prSet/>
      <dgm:spPr/>
      <dgm:t>
        <a:bodyPr/>
        <a:lstStyle/>
        <a:p>
          <a:endParaRPr lang="en-US" sz="2400"/>
        </a:p>
      </dgm:t>
    </dgm:pt>
    <dgm:pt modelId="{CAE98617-A010-45CE-95EE-5D7075656CE9}" type="sibTrans" cxnId="{D855E6AE-DEE0-423A-9B90-E0DDF0ED86B3}">
      <dgm:prSet/>
      <dgm:spPr/>
      <dgm:t>
        <a:bodyPr/>
        <a:lstStyle/>
        <a:p>
          <a:endParaRPr lang="en-US" sz="2400"/>
        </a:p>
      </dgm:t>
    </dgm:pt>
    <dgm:pt modelId="{431C326A-D5E9-47E6-AB3D-1912D1122B6F}" type="pres">
      <dgm:prSet presAssocID="{3232DE37-FCCB-4B68-B5EA-DBA86375B942}" presName="linear" presStyleCnt="0">
        <dgm:presLayoutVars>
          <dgm:animLvl val="lvl"/>
          <dgm:resizeHandles val="exact"/>
        </dgm:presLayoutVars>
      </dgm:prSet>
      <dgm:spPr/>
      <dgm:t>
        <a:bodyPr/>
        <a:lstStyle/>
        <a:p>
          <a:endParaRPr lang="bs-Latn-BA"/>
        </a:p>
      </dgm:t>
    </dgm:pt>
    <dgm:pt modelId="{AD67DF83-5798-4810-B2AF-2DF3FA93C60A}" type="pres">
      <dgm:prSet presAssocID="{B8B4844A-2E96-44D5-8D64-A41AE0B29834}" presName="parentText" presStyleLbl="node1" presStyleIdx="0" presStyleCnt="2">
        <dgm:presLayoutVars>
          <dgm:chMax val="0"/>
          <dgm:bulletEnabled val="1"/>
        </dgm:presLayoutVars>
      </dgm:prSet>
      <dgm:spPr/>
      <dgm:t>
        <a:bodyPr/>
        <a:lstStyle/>
        <a:p>
          <a:endParaRPr lang="bs-Latn-BA"/>
        </a:p>
      </dgm:t>
    </dgm:pt>
    <dgm:pt modelId="{4AF36A02-3D7E-44A4-BF5E-F2716D7B8558}" type="pres">
      <dgm:prSet presAssocID="{B8B4844A-2E96-44D5-8D64-A41AE0B29834}" presName="childText" presStyleLbl="revTx" presStyleIdx="0" presStyleCnt="2">
        <dgm:presLayoutVars>
          <dgm:bulletEnabled val="1"/>
        </dgm:presLayoutVars>
      </dgm:prSet>
      <dgm:spPr/>
      <dgm:t>
        <a:bodyPr/>
        <a:lstStyle/>
        <a:p>
          <a:endParaRPr lang="bs-Latn-BA"/>
        </a:p>
      </dgm:t>
    </dgm:pt>
    <dgm:pt modelId="{E431D817-5818-4C60-BE1F-90291FB23ED5}" type="pres">
      <dgm:prSet presAssocID="{77AA120A-8348-4322-91C4-FC1A918C9897}" presName="parentText" presStyleLbl="node1" presStyleIdx="1" presStyleCnt="2">
        <dgm:presLayoutVars>
          <dgm:chMax val="0"/>
          <dgm:bulletEnabled val="1"/>
        </dgm:presLayoutVars>
      </dgm:prSet>
      <dgm:spPr/>
      <dgm:t>
        <a:bodyPr/>
        <a:lstStyle/>
        <a:p>
          <a:endParaRPr lang="bs-Latn-BA"/>
        </a:p>
      </dgm:t>
    </dgm:pt>
    <dgm:pt modelId="{699749FC-1B9E-4EBB-BBF0-F1963E23020D}" type="pres">
      <dgm:prSet presAssocID="{77AA120A-8348-4322-91C4-FC1A918C9897}" presName="childText" presStyleLbl="revTx" presStyleIdx="1" presStyleCnt="2">
        <dgm:presLayoutVars>
          <dgm:bulletEnabled val="1"/>
        </dgm:presLayoutVars>
      </dgm:prSet>
      <dgm:spPr/>
      <dgm:t>
        <a:bodyPr/>
        <a:lstStyle/>
        <a:p>
          <a:endParaRPr lang="bs-Latn-BA"/>
        </a:p>
      </dgm:t>
    </dgm:pt>
  </dgm:ptLst>
  <dgm:cxnLst>
    <dgm:cxn modelId="{7FA2BEF9-4A39-42F6-AA9C-E0326C09779B}" srcId="{B8B4844A-2E96-44D5-8D64-A41AE0B29834}" destId="{245D57EE-2412-4FE6-93A3-5F89792A777B}" srcOrd="0" destOrd="0" parTransId="{5FE6BE74-E356-42E6-914C-48C34D9AF59E}" sibTransId="{76A5582F-6122-48F0-8B0A-8A7AF9B728F4}"/>
    <dgm:cxn modelId="{81E24524-F5DC-4C0C-AD9A-F35F0F830560}" type="presOf" srcId="{B8B4844A-2E96-44D5-8D64-A41AE0B29834}" destId="{AD67DF83-5798-4810-B2AF-2DF3FA93C60A}" srcOrd="0" destOrd="0" presId="urn:microsoft.com/office/officeart/2005/8/layout/vList2"/>
    <dgm:cxn modelId="{5092EFB8-4B81-4635-8CFD-57C4EE57919C}" type="presOf" srcId="{77AA120A-8348-4322-91C4-FC1A918C9897}" destId="{E431D817-5818-4C60-BE1F-90291FB23ED5}" srcOrd="0" destOrd="0" presId="urn:microsoft.com/office/officeart/2005/8/layout/vList2"/>
    <dgm:cxn modelId="{D855E6AE-DEE0-423A-9B90-E0DDF0ED86B3}" srcId="{77AA120A-8348-4322-91C4-FC1A918C9897}" destId="{B094A817-A0FC-4BE3-860A-4D27F80FC7E8}" srcOrd="0" destOrd="0" parTransId="{167037FF-A073-47E4-9A35-9EB6D5F13B77}" sibTransId="{CAE98617-A010-45CE-95EE-5D7075656CE9}"/>
    <dgm:cxn modelId="{E804F498-1FB4-4CC3-867A-1C7050A26019}" type="presOf" srcId="{B094A817-A0FC-4BE3-860A-4D27F80FC7E8}" destId="{699749FC-1B9E-4EBB-BBF0-F1963E23020D}" srcOrd="0" destOrd="0" presId="urn:microsoft.com/office/officeart/2005/8/layout/vList2"/>
    <dgm:cxn modelId="{8D80AB2C-8620-4B84-A360-9BF3CDA2C7A0}" srcId="{3232DE37-FCCB-4B68-B5EA-DBA86375B942}" destId="{B8B4844A-2E96-44D5-8D64-A41AE0B29834}" srcOrd="0" destOrd="0" parTransId="{B8326DE4-EED4-4A9B-83F9-D7D66CE9286A}" sibTransId="{EDF26ED9-CECE-4715-A4F9-6ABBFDD25A2C}"/>
    <dgm:cxn modelId="{AC7939E0-6F28-4D07-BF01-7D8F25CABF3B}" srcId="{3232DE37-FCCB-4B68-B5EA-DBA86375B942}" destId="{77AA120A-8348-4322-91C4-FC1A918C9897}" srcOrd="1" destOrd="0" parTransId="{4176E34D-89D5-462F-BFB5-A73B2ED84D47}" sibTransId="{095B1AD7-1982-4D29-A035-463081E391EA}"/>
    <dgm:cxn modelId="{644856FA-CC2C-4067-ABC8-DD66864BBEEB}" type="presOf" srcId="{245D57EE-2412-4FE6-93A3-5F89792A777B}" destId="{4AF36A02-3D7E-44A4-BF5E-F2716D7B8558}" srcOrd="0" destOrd="0" presId="urn:microsoft.com/office/officeart/2005/8/layout/vList2"/>
    <dgm:cxn modelId="{ABCEFD01-8873-42B4-B056-A595878A960A}" type="presOf" srcId="{3232DE37-FCCB-4B68-B5EA-DBA86375B942}" destId="{431C326A-D5E9-47E6-AB3D-1912D1122B6F}" srcOrd="0" destOrd="0" presId="urn:microsoft.com/office/officeart/2005/8/layout/vList2"/>
    <dgm:cxn modelId="{AF560A7A-72A5-41CC-BCAB-B9559D88F96D}" type="presParOf" srcId="{431C326A-D5E9-47E6-AB3D-1912D1122B6F}" destId="{AD67DF83-5798-4810-B2AF-2DF3FA93C60A}" srcOrd="0" destOrd="0" presId="urn:microsoft.com/office/officeart/2005/8/layout/vList2"/>
    <dgm:cxn modelId="{96FEA9AE-9EA6-4546-B197-A274BC3F3687}" type="presParOf" srcId="{431C326A-D5E9-47E6-AB3D-1912D1122B6F}" destId="{4AF36A02-3D7E-44A4-BF5E-F2716D7B8558}" srcOrd="1" destOrd="0" presId="urn:microsoft.com/office/officeart/2005/8/layout/vList2"/>
    <dgm:cxn modelId="{AF6B10FF-D32E-479A-8AC2-45FAD256455D}" type="presParOf" srcId="{431C326A-D5E9-47E6-AB3D-1912D1122B6F}" destId="{E431D817-5818-4C60-BE1F-90291FB23ED5}" srcOrd="2" destOrd="0" presId="urn:microsoft.com/office/officeart/2005/8/layout/vList2"/>
    <dgm:cxn modelId="{40140C05-4DF2-439E-9658-5E94C82AD886}" type="presParOf" srcId="{431C326A-D5E9-47E6-AB3D-1912D1122B6F}" destId="{699749FC-1B9E-4EBB-BBF0-F1963E23020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B8E65CF-2484-4653-80FE-39003326B062}" type="doc">
      <dgm:prSet loTypeId="urn:microsoft.com/office/officeart/2005/8/layout/hierarchy3" loCatId="list" qsTypeId="urn:microsoft.com/office/officeart/2005/8/quickstyle/simple4" qsCatId="simple" csTypeId="urn:microsoft.com/office/officeart/2005/8/colors/accent0_3" csCatId="mainScheme" phldr="1"/>
      <dgm:spPr/>
      <dgm:t>
        <a:bodyPr/>
        <a:lstStyle/>
        <a:p>
          <a:endParaRPr lang="en-US"/>
        </a:p>
      </dgm:t>
    </dgm:pt>
    <dgm:pt modelId="{37FFD2FB-752B-4327-BC26-5D55EF7C7FA1}">
      <dgm:prSet phldrT="[Text]" custT="1"/>
      <dgm:spPr/>
      <dgm:t>
        <a:bodyPr/>
        <a:lstStyle/>
        <a:p>
          <a:r>
            <a:rPr lang="bs-Latn-BA" sz="1400" b="1" dirty="0" smtClean="0">
              <a:latin typeface="Bookman Old Style" pitchFamily="18" charset="0"/>
            </a:rPr>
            <a:t>DJELIMIČNO RJEŠENJE</a:t>
          </a:r>
          <a:endParaRPr lang="en-US" sz="1400" b="1" dirty="0">
            <a:latin typeface="Bookman Old Style" pitchFamily="18" charset="0"/>
          </a:endParaRPr>
        </a:p>
      </dgm:t>
    </dgm:pt>
    <dgm:pt modelId="{D85072DB-432F-4A23-9D49-2B32E9C7E74A}" type="parTrans" cxnId="{BEDB61C6-89F9-4E47-84EC-F68DECBC44B2}">
      <dgm:prSet/>
      <dgm:spPr/>
      <dgm:t>
        <a:bodyPr/>
        <a:lstStyle/>
        <a:p>
          <a:endParaRPr lang="en-US" sz="1400" b="1"/>
        </a:p>
      </dgm:t>
    </dgm:pt>
    <dgm:pt modelId="{AC128EED-52AF-4614-B0E6-188F5EC77986}" type="sibTrans" cxnId="{BEDB61C6-89F9-4E47-84EC-F68DECBC44B2}">
      <dgm:prSet/>
      <dgm:spPr/>
      <dgm:t>
        <a:bodyPr/>
        <a:lstStyle/>
        <a:p>
          <a:endParaRPr lang="en-US" sz="1400" b="1"/>
        </a:p>
      </dgm:t>
    </dgm:pt>
    <dgm:pt modelId="{E8540E1D-B798-4574-AAC8-B3E1E45D7DC0}">
      <dgm:prSet phldrT="[Text]" custT="1"/>
      <dgm:spPr/>
      <dgm:t>
        <a:bodyPr/>
        <a:lstStyle/>
        <a:p>
          <a:r>
            <a:rPr lang="bs-Latn-BA" sz="1400" b="1" dirty="0" smtClean="0">
              <a:latin typeface="Bookman Old Style" pitchFamily="18" charset="0"/>
            </a:rPr>
            <a:t>DOPUNSKO RJEŠENJE</a:t>
          </a:r>
          <a:endParaRPr lang="en-US" sz="1400" b="1" dirty="0">
            <a:latin typeface="Bookman Old Style" pitchFamily="18" charset="0"/>
          </a:endParaRPr>
        </a:p>
      </dgm:t>
    </dgm:pt>
    <dgm:pt modelId="{C0FDF6AD-C23E-4EAB-8B0E-0FD38CFD8321}" type="parTrans" cxnId="{EC3F2E74-1A84-4BDB-9A18-641FEB565C9A}">
      <dgm:prSet/>
      <dgm:spPr/>
      <dgm:t>
        <a:bodyPr/>
        <a:lstStyle/>
        <a:p>
          <a:endParaRPr lang="en-US" sz="1400" b="1"/>
        </a:p>
      </dgm:t>
    </dgm:pt>
    <dgm:pt modelId="{EFDA99C0-E61A-4A50-9D3F-85F7B97DE5F4}" type="sibTrans" cxnId="{EC3F2E74-1A84-4BDB-9A18-641FEB565C9A}">
      <dgm:prSet/>
      <dgm:spPr/>
      <dgm:t>
        <a:bodyPr/>
        <a:lstStyle/>
        <a:p>
          <a:endParaRPr lang="en-US" sz="1400" b="1"/>
        </a:p>
      </dgm:t>
    </dgm:pt>
    <dgm:pt modelId="{B4F35A1A-85B1-4FD8-9CCC-D6BD03D16D94}">
      <dgm:prSet phldrT="[Text]" custT="1"/>
      <dgm:spPr/>
      <dgm:t>
        <a:bodyPr/>
        <a:lstStyle/>
        <a:p>
          <a:r>
            <a:rPr lang="hr-HR" sz="1400" b="1" smtClean="0">
              <a:latin typeface="Bookman Old Style" pitchFamily="18" charset="0"/>
            </a:rPr>
            <a:t>Dopunsko rješenje može se donijeti nakon ranije donesenog rješenja u kojem upravna stvar nije riješena u potpunosti. </a:t>
          </a:r>
          <a:endParaRPr lang="en-US" sz="1400" b="1" dirty="0">
            <a:latin typeface="Bookman Old Style" pitchFamily="18" charset="0"/>
          </a:endParaRPr>
        </a:p>
      </dgm:t>
    </dgm:pt>
    <dgm:pt modelId="{EBDDBBA0-2674-4216-A9C9-F0A891FE7DA5}" type="parTrans" cxnId="{6E51A7E6-79FB-4C20-97BD-ECE694A18598}">
      <dgm:prSet/>
      <dgm:spPr/>
      <dgm:t>
        <a:bodyPr/>
        <a:lstStyle/>
        <a:p>
          <a:endParaRPr lang="en-US" sz="1400" b="1"/>
        </a:p>
      </dgm:t>
    </dgm:pt>
    <dgm:pt modelId="{F9DF6DF3-EB73-45EE-99B4-9D9591505C31}" type="sibTrans" cxnId="{6E51A7E6-79FB-4C20-97BD-ECE694A18598}">
      <dgm:prSet/>
      <dgm:spPr/>
      <dgm:t>
        <a:bodyPr/>
        <a:lstStyle/>
        <a:p>
          <a:endParaRPr lang="en-US" sz="1400" b="1"/>
        </a:p>
      </dgm:t>
    </dgm:pt>
    <dgm:pt modelId="{FB027AA4-CC1E-4688-9C69-EF1A0DD10515}">
      <dgm:prSet custT="1"/>
      <dgm:spPr/>
      <dgm:t>
        <a:bodyPr/>
        <a:lstStyle/>
        <a:p>
          <a:r>
            <a:rPr lang="hr-HR" sz="1400" b="1" smtClean="0">
              <a:latin typeface="Bookman Old Style" pitchFamily="18" charset="0"/>
            </a:rPr>
            <a:t>Djelimično rješenje jeste ona vrsta rješenja u kojem se o jednoj upravnoj stvari rješava u više tačaka, kada su samo neke od njih dozrele za rješenje i kad treba cjelishodno o tim tačkama riješiti stvar posebnim rješenjem. </a:t>
          </a:r>
          <a:endParaRPr lang="en-US" sz="1400" b="1" dirty="0">
            <a:latin typeface="Bookman Old Style" pitchFamily="18" charset="0"/>
          </a:endParaRPr>
        </a:p>
      </dgm:t>
    </dgm:pt>
    <dgm:pt modelId="{8FB2E9DA-7D5F-441A-AF55-3B6E659D241E}" type="parTrans" cxnId="{04B24323-A04E-437C-9155-AC4ED4BA930A}">
      <dgm:prSet/>
      <dgm:spPr/>
      <dgm:t>
        <a:bodyPr/>
        <a:lstStyle/>
        <a:p>
          <a:endParaRPr lang="en-US" sz="1400" b="1"/>
        </a:p>
      </dgm:t>
    </dgm:pt>
    <dgm:pt modelId="{91CEC627-1652-407A-86C1-648EC011C1D7}" type="sibTrans" cxnId="{04B24323-A04E-437C-9155-AC4ED4BA930A}">
      <dgm:prSet/>
      <dgm:spPr/>
      <dgm:t>
        <a:bodyPr/>
        <a:lstStyle/>
        <a:p>
          <a:endParaRPr lang="en-US" sz="1400" b="1"/>
        </a:p>
      </dgm:t>
    </dgm:pt>
    <dgm:pt modelId="{A97ADC75-0C8A-4BBA-BD05-FB9A40233B8E}">
      <dgm:prSet phldrT="[Text]" custT="1"/>
      <dgm:spPr/>
      <dgm:t>
        <a:bodyPr/>
        <a:lstStyle/>
        <a:p>
          <a:r>
            <a:rPr lang="bs-Latn-BA" sz="1400" b="1" dirty="0" smtClean="0">
              <a:latin typeface="Bookman Old Style" pitchFamily="18" charset="0"/>
            </a:rPr>
            <a:t>PRIVREMENO RJEŠENJE</a:t>
          </a:r>
          <a:endParaRPr lang="en-US" sz="1400" b="1" dirty="0">
            <a:latin typeface="Bookman Old Style" pitchFamily="18" charset="0"/>
          </a:endParaRPr>
        </a:p>
      </dgm:t>
    </dgm:pt>
    <dgm:pt modelId="{DD9370A1-DE3D-4CFF-A786-58B35BDBC09E}" type="parTrans" cxnId="{54D6949D-BE66-4C60-99DA-1084C138B527}">
      <dgm:prSet/>
      <dgm:spPr/>
      <dgm:t>
        <a:bodyPr/>
        <a:lstStyle/>
        <a:p>
          <a:endParaRPr lang="en-US" sz="1400" b="1"/>
        </a:p>
      </dgm:t>
    </dgm:pt>
    <dgm:pt modelId="{388CF0A0-2043-4432-BB46-FF0981922B27}" type="sibTrans" cxnId="{54D6949D-BE66-4C60-99DA-1084C138B527}">
      <dgm:prSet/>
      <dgm:spPr/>
      <dgm:t>
        <a:bodyPr/>
        <a:lstStyle/>
        <a:p>
          <a:endParaRPr lang="en-US" sz="1400" b="1"/>
        </a:p>
      </dgm:t>
    </dgm:pt>
    <dgm:pt modelId="{40BADF8F-C39B-4415-B8C6-1A143D4451BA}">
      <dgm:prSet custT="1"/>
      <dgm:spPr/>
      <dgm:t>
        <a:bodyPr/>
        <a:lstStyle/>
        <a:p>
          <a:r>
            <a:rPr lang="hr-HR" sz="1400" b="1" smtClean="0">
              <a:latin typeface="Bookman Old Style" pitchFamily="18" charset="0"/>
            </a:rPr>
            <a:t>Privremeno rješenje je takva vrsta rješenja koje se donosi kada je u određenoj upravnoj stvari nužno prije okončanja upravnog postupka riješiti neke odnose na osnovu podataka koji postoje u trenutku donošenja toga rješenja</a:t>
          </a:r>
          <a:r>
            <a:rPr lang="hr-HR" sz="1400" b="1" smtClean="0"/>
            <a:t>.</a:t>
          </a:r>
          <a:endParaRPr lang="en-US" sz="1400" b="1" dirty="0"/>
        </a:p>
      </dgm:t>
    </dgm:pt>
    <dgm:pt modelId="{FD70A90F-31C5-4D62-ADB4-EF1856BDD71D}" type="parTrans" cxnId="{CDC81F95-6F56-4603-BE32-72A59ECB5509}">
      <dgm:prSet/>
      <dgm:spPr/>
      <dgm:t>
        <a:bodyPr/>
        <a:lstStyle/>
        <a:p>
          <a:endParaRPr lang="en-US" sz="1400" b="1"/>
        </a:p>
      </dgm:t>
    </dgm:pt>
    <dgm:pt modelId="{BA0534B4-EAB5-4466-A557-57C82B2A64C6}" type="sibTrans" cxnId="{CDC81F95-6F56-4603-BE32-72A59ECB5509}">
      <dgm:prSet/>
      <dgm:spPr/>
      <dgm:t>
        <a:bodyPr/>
        <a:lstStyle/>
        <a:p>
          <a:endParaRPr lang="en-US" sz="1400" b="1"/>
        </a:p>
      </dgm:t>
    </dgm:pt>
    <dgm:pt modelId="{03F6ABA9-141E-4256-B456-9BF9E6EA1F73}" type="pres">
      <dgm:prSet presAssocID="{3B8E65CF-2484-4653-80FE-39003326B062}" presName="diagram" presStyleCnt="0">
        <dgm:presLayoutVars>
          <dgm:chPref val="1"/>
          <dgm:dir/>
          <dgm:animOne val="branch"/>
          <dgm:animLvl val="lvl"/>
          <dgm:resizeHandles/>
        </dgm:presLayoutVars>
      </dgm:prSet>
      <dgm:spPr/>
      <dgm:t>
        <a:bodyPr/>
        <a:lstStyle/>
        <a:p>
          <a:endParaRPr lang="en-US"/>
        </a:p>
      </dgm:t>
    </dgm:pt>
    <dgm:pt modelId="{5381F27F-CA73-4E64-B15E-FD4EC060904D}" type="pres">
      <dgm:prSet presAssocID="{37FFD2FB-752B-4327-BC26-5D55EF7C7FA1}" presName="root" presStyleCnt="0"/>
      <dgm:spPr/>
      <dgm:t>
        <a:bodyPr/>
        <a:lstStyle/>
        <a:p>
          <a:endParaRPr lang="bs-Latn-BA"/>
        </a:p>
      </dgm:t>
    </dgm:pt>
    <dgm:pt modelId="{B3754C57-DE73-4467-ADE5-1DC319CC7196}" type="pres">
      <dgm:prSet presAssocID="{37FFD2FB-752B-4327-BC26-5D55EF7C7FA1}" presName="rootComposite" presStyleCnt="0"/>
      <dgm:spPr/>
      <dgm:t>
        <a:bodyPr/>
        <a:lstStyle/>
        <a:p>
          <a:endParaRPr lang="bs-Latn-BA"/>
        </a:p>
      </dgm:t>
    </dgm:pt>
    <dgm:pt modelId="{02D4186B-DDC1-4B72-AB83-901A0E911BF1}" type="pres">
      <dgm:prSet presAssocID="{37FFD2FB-752B-4327-BC26-5D55EF7C7FA1}" presName="rootText" presStyleLbl="node1" presStyleIdx="0" presStyleCnt="3"/>
      <dgm:spPr/>
      <dgm:t>
        <a:bodyPr/>
        <a:lstStyle/>
        <a:p>
          <a:endParaRPr lang="en-US"/>
        </a:p>
      </dgm:t>
    </dgm:pt>
    <dgm:pt modelId="{2EB081B9-D9C5-4237-8DCA-F7D0D8262382}" type="pres">
      <dgm:prSet presAssocID="{37FFD2FB-752B-4327-BC26-5D55EF7C7FA1}" presName="rootConnector" presStyleLbl="node1" presStyleIdx="0" presStyleCnt="3"/>
      <dgm:spPr/>
      <dgm:t>
        <a:bodyPr/>
        <a:lstStyle/>
        <a:p>
          <a:endParaRPr lang="en-US"/>
        </a:p>
      </dgm:t>
    </dgm:pt>
    <dgm:pt modelId="{94EFD2E4-969A-4BB4-9B02-16D2D3CB92C9}" type="pres">
      <dgm:prSet presAssocID="{37FFD2FB-752B-4327-BC26-5D55EF7C7FA1}" presName="childShape" presStyleCnt="0"/>
      <dgm:spPr/>
      <dgm:t>
        <a:bodyPr/>
        <a:lstStyle/>
        <a:p>
          <a:endParaRPr lang="bs-Latn-BA"/>
        </a:p>
      </dgm:t>
    </dgm:pt>
    <dgm:pt modelId="{3B11B8F9-D3C9-451F-B636-6532A947C7F0}" type="pres">
      <dgm:prSet presAssocID="{8FB2E9DA-7D5F-441A-AF55-3B6E659D241E}" presName="Name13" presStyleLbl="parChTrans1D2" presStyleIdx="0" presStyleCnt="3"/>
      <dgm:spPr/>
      <dgm:t>
        <a:bodyPr/>
        <a:lstStyle/>
        <a:p>
          <a:endParaRPr lang="en-US"/>
        </a:p>
      </dgm:t>
    </dgm:pt>
    <dgm:pt modelId="{BB0D4143-BCB4-4A02-9F6F-B4EE2EF2D9A3}" type="pres">
      <dgm:prSet presAssocID="{FB027AA4-CC1E-4688-9C69-EF1A0DD10515}" presName="childText" presStyleLbl="bgAcc1" presStyleIdx="0" presStyleCnt="3" custScaleX="129174" custScaleY="156729" custLinFactNeighborX="474" custLinFactNeighborY="2087">
        <dgm:presLayoutVars>
          <dgm:bulletEnabled val="1"/>
        </dgm:presLayoutVars>
      </dgm:prSet>
      <dgm:spPr/>
      <dgm:t>
        <a:bodyPr/>
        <a:lstStyle/>
        <a:p>
          <a:endParaRPr lang="en-US"/>
        </a:p>
      </dgm:t>
    </dgm:pt>
    <dgm:pt modelId="{D5D982B9-34FB-4705-970C-F77E61E787A3}" type="pres">
      <dgm:prSet presAssocID="{E8540E1D-B798-4574-AAC8-B3E1E45D7DC0}" presName="root" presStyleCnt="0"/>
      <dgm:spPr/>
      <dgm:t>
        <a:bodyPr/>
        <a:lstStyle/>
        <a:p>
          <a:endParaRPr lang="bs-Latn-BA"/>
        </a:p>
      </dgm:t>
    </dgm:pt>
    <dgm:pt modelId="{A2B6083F-A391-4A9B-889E-D8AD1F6B5CD5}" type="pres">
      <dgm:prSet presAssocID="{E8540E1D-B798-4574-AAC8-B3E1E45D7DC0}" presName="rootComposite" presStyleCnt="0"/>
      <dgm:spPr/>
      <dgm:t>
        <a:bodyPr/>
        <a:lstStyle/>
        <a:p>
          <a:endParaRPr lang="bs-Latn-BA"/>
        </a:p>
      </dgm:t>
    </dgm:pt>
    <dgm:pt modelId="{B522E2A6-560F-4D39-8B1E-082FD21974B0}" type="pres">
      <dgm:prSet presAssocID="{E8540E1D-B798-4574-AAC8-B3E1E45D7DC0}" presName="rootText" presStyleLbl="node1" presStyleIdx="1" presStyleCnt="3"/>
      <dgm:spPr/>
      <dgm:t>
        <a:bodyPr/>
        <a:lstStyle/>
        <a:p>
          <a:endParaRPr lang="en-US"/>
        </a:p>
      </dgm:t>
    </dgm:pt>
    <dgm:pt modelId="{E2C48AB8-8F18-414E-82E6-81D57AB33D49}" type="pres">
      <dgm:prSet presAssocID="{E8540E1D-B798-4574-AAC8-B3E1E45D7DC0}" presName="rootConnector" presStyleLbl="node1" presStyleIdx="1" presStyleCnt="3"/>
      <dgm:spPr/>
      <dgm:t>
        <a:bodyPr/>
        <a:lstStyle/>
        <a:p>
          <a:endParaRPr lang="en-US"/>
        </a:p>
      </dgm:t>
    </dgm:pt>
    <dgm:pt modelId="{530D9A7E-6D17-4A13-92BB-534081B72195}" type="pres">
      <dgm:prSet presAssocID="{E8540E1D-B798-4574-AAC8-B3E1E45D7DC0}" presName="childShape" presStyleCnt="0"/>
      <dgm:spPr/>
      <dgm:t>
        <a:bodyPr/>
        <a:lstStyle/>
        <a:p>
          <a:endParaRPr lang="bs-Latn-BA"/>
        </a:p>
      </dgm:t>
    </dgm:pt>
    <dgm:pt modelId="{917AD864-E3EA-440B-B4FE-514807838310}" type="pres">
      <dgm:prSet presAssocID="{EBDDBBA0-2674-4216-A9C9-F0A891FE7DA5}" presName="Name13" presStyleLbl="parChTrans1D2" presStyleIdx="1" presStyleCnt="3"/>
      <dgm:spPr/>
      <dgm:t>
        <a:bodyPr/>
        <a:lstStyle/>
        <a:p>
          <a:endParaRPr lang="en-US"/>
        </a:p>
      </dgm:t>
    </dgm:pt>
    <dgm:pt modelId="{87E0A6A9-5B2E-4F3C-A856-98AE51E75C91}" type="pres">
      <dgm:prSet presAssocID="{B4F35A1A-85B1-4FD8-9CCC-D6BD03D16D94}" presName="childText" presStyleLbl="bgAcc1" presStyleIdx="1" presStyleCnt="3" custScaleY="182534">
        <dgm:presLayoutVars>
          <dgm:bulletEnabled val="1"/>
        </dgm:presLayoutVars>
      </dgm:prSet>
      <dgm:spPr/>
      <dgm:t>
        <a:bodyPr/>
        <a:lstStyle/>
        <a:p>
          <a:endParaRPr lang="en-US"/>
        </a:p>
      </dgm:t>
    </dgm:pt>
    <dgm:pt modelId="{68A2D069-9952-4210-A0E9-C9F155CACB5F}" type="pres">
      <dgm:prSet presAssocID="{A97ADC75-0C8A-4BBA-BD05-FB9A40233B8E}" presName="root" presStyleCnt="0"/>
      <dgm:spPr/>
      <dgm:t>
        <a:bodyPr/>
        <a:lstStyle/>
        <a:p>
          <a:endParaRPr lang="bs-Latn-BA"/>
        </a:p>
      </dgm:t>
    </dgm:pt>
    <dgm:pt modelId="{EDD7DE35-5C58-4CCC-BE06-3CE880C3660E}" type="pres">
      <dgm:prSet presAssocID="{A97ADC75-0C8A-4BBA-BD05-FB9A40233B8E}" presName="rootComposite" presStyleCnt="0"/>
      <dgm:spPr/>
      <dgm:t>
        <a:bodyPr/>
        <a:lstStyle/>
        <a:p>
          <a:endParaRPr lang="bs-Latn-BA"/>
        </a:p>
      </dgm:t>
    </dgm:pt>
    <dgm:pt modelId="{CA4263D6-9552-48BA-86A0-58E4BE016B42}" type="pres">
      <dgm:prSet presAssocID="{A97ADC75-0C8A-4BBA-BD05-FB9A40233B8E}" presName="rootText" presStyleLbl="node1" presStyleIdx="2" presStyleCnt="3"/>
      <dgm:spPr/>
      <dgm:t>
        <a:bodyPr/>
        <a:lstStyle/>
        <a:p>
          <a:endParaRPr lang="en-US"/>
        </a:p>
      </dgm:t>
    </dgm:pt>
    <dgm:pt modelId="{A3E4F68F-CA4E-407D-BC36-044D5F305401}" type="pres">
      <dgm:prSet presAssocID="{A97ADC75-0C8A-4BBA-BD05-FB9A40233B8E}" presName="rootConnector" presStyleLbl="node1" presStyleIdx="2" presStyleCnt="3"/>
      <dgm:spPr/>
      <dgm:t>
        <a:bodyPr/>
        <a:lstStyle/>
        <a:p>
          <a:endParaRPr lang="en-US"/>
        </a:p>
      </dgm:t>
    </dgm:pt>
    <dgm:pt modelId="{CBAEC5D5-C68E-4022-8DA3-A5F19AD3BD92}" type="pres">
      <dgm:prSet presAssocID="{A97ADC75-0C8A-4BBA-BD05-FB9A40233B8E}" presName="childShape" presStyleCnt="0"/>
      <dgm:spPr/>
      <dgm:t>
        <a:bodyPr/>
        <a:lstStyle/>
        <a:p>
          <a:endParaRPr lang="bs-Latn-BA"/>
        </a:p>
      </dgm:t>
    </dgm:pt>
    <dgm:pt modelId="{4BD36FBF-0F14-4351-92BA-D435DA1EE6F8}" type="pres">
      <dgm:prSet presAssocID="{FD70A90F-31C5-4D62-ADB4-EF1856BDD71D}" presName="Name13" presStyleLbl="parChTrans1D2" presStyleIdx="2" presStyleCnt="3"/>
      <dgm:spPr/>
      <dgm:t>
        <a:bodyPr/>
        <a:lstStyle/>
        <a:p>
          <a:endParaRPr lang="en-US"/>
        </a:p>
      </dgm:t>
    </dgm:pt>
    <dgm:pt modelId="{A2E98893-5192-43E4-9D7E-11A2408AC789}" type="pres">
      <dgm:prSet presAssocID="{40BADF8F-C39B-4415-B8C6-1A143D4451BA}" presName="childText" presStyleLbl="bgAcc1" presStyleIdx="2" presStyleCnt="3" custScaleY="220741">
        <dgm:presLayoutVars>
          <dgm:bulletEnabled val="1"/>
        </dgm:presLayoutVars>
      </dgm:prSet>
      <dgm:spPr/>
      <dgm:t>
        <a:bodyPr/>
        <a:lstStyle/>
        <a:p>
          <a:endParaRPr lang="en-US"/>
        </a:p>
      </dgm:t>
    </dgm:pt>
  </dgm:ptLst>
  <dgm:cxnLst>
    <dgm:cxn modelId="{1A807F51-831E-4399-9FAC-2198B2424946}" type="presOf" srcId="{37FFD2FB-752B-4327-BC26-5D55EF7C7FA1}" destId="{2EB081B9-D9C5-4237-8DCA-F7D0D8262382}" srcOrd="1" destOrd="0" presId="urn:microsoft.com/office/officeart/2005/8/layout/hierarchy3"/>
    <dgm:cxn modelId="{6EC97913-614A-49D5-B58A-494867F7D0B9}" type="presOf" srcId="{40BADF8F-C39B-4415-B8C6-1A143D4451BA}" destId="{A2E98893-5192-43E4-9D7E-11A2408AC789}" srcOrd="0" destOrd="0" presId="urn:microsoft.com/office/officeart/2005/8/layout/hierarchy3"/>
    <dgm:cxn modelId="{54D6949D-BE66-4C60-99DA-1084C138B527}" srcId="{3B8E65CF-2484-4653-80FE-39003326B062}" destId="{A97ADC75-0C8A-4BBA-BD05-FB9A40233B8E}" srcOrd="2" destOrd="0" parTransId="{DD9370A1-DE3D-4CFF-A786-58B35BDBC09E}" sibTransId="{388CF0A0-2043-4432-BB46-FF0981922B27}"/>
    <dgm:cxn modelId="{3DB9FC7F-FAE5-4A3D-B8D5-ADE8CA04F09A}" type="presOf" srcId="{37FFD2FB-752B-4327-BC26-5D55EF7C7FA1}" destId="{02D4186B-DDC1-4B72-AB83-901A0E911BF1}" srcOrd="0" destOrd="0" presId="urn:microsoft.com/office/officeart/2005/8/layout/hierarchy3"/>
    <dgm:cxn modelId="{BEDB61C6-89F9-4E47-84EC-F68DECBC44B2}" srcId="{3B8E65CF-2484-4653-80FE-39003326B062}" destId="{37FFD2FB-752B-4327-BC26-5D55EF7C7FA1}" srcOrd="0" destOrd="0" parTransId="{D85072DB-432F-4A23-9D49-2B32E9C7E74A}" sibTransId="{AC128EED-52AF-4614-B0E6-188F5EC77986}"/>
    <dgm:cxn modelId="{E62BF30A-3A2F-45E7-B6C5-EE5556377E23}" type="presOf" srcId="{B4F35A1A-85B1-4FD8-9CCC-D6BD03D16D94}" destId="{87E0A6A9-5B2E-4F3C-A856-98AE51E75C91}" srcOrd="0" destOrd="0" presId="urn:microsoft.com/office/officeart/2005/8/layout/hierarchy3"/>
    <dgm:cxn modelId="{1F4357CF-2174-47FC-AED2-FB0A9581E05A}" type="presOf" srcId="{FD70A90F-31C5-4D62-ADB4-EF1856BDD71D}" destId="{4BD36FBF-0F14-4351-92BA-D435DA1EE6F8}" srcOrd="0" destOrd="0" presId="urn:microsoft.com/office/officeart/2005/8/layout/hierarchy3"/>
    <dgm:cxn modelId="{DF3964AF-E06E-44F1-937C-AC2036F736ED}" type="presOf" srcId="{A97ADC75-0C8A-4BBA-BD05-FB9A40233B8E}" destId="{CA4263D6-9552-48BA-86A0-58E4BE016B42}" srcOrd="0" destOrd="0" presId="urn:microsoft.com/office/officeart/2005/8/layout/hierarchy3"/>
    <dgm:cxn modelId="{4FE63DC0-AF30-415C-91D1-DB3289164E35}" type="presOf" srcId="{E8540E1D-B798-4574-AAC8-B3E1E45D7DC0}" destId="{E2C48AB8-8F18-414E-82E6-81D57AB33D49}" srcOrd="1" destOrd="0" presId="urn:microsoft.com/office/officeart/2005/8/layout/hierarchy3"/>
    <dgm:cxn modelId="{56F6FC35-767C-4577-93F5-C1C407B235CF}" type="presOf" srcId="{EBDDBBA0-2674-4216-A9C9-F0A891FE7DA5}" destId="{917AD864-E3EA-440B-B4FE-514807838310}" srcOrd="0" destOrd="0" presId="urn:microsoft.com/office/officeart/2005/8/layout/hierarchy3"/>
    <dgm:cxn modelId="{D455D173-9A4E-4493-B44C-4A2187BD4505}" type="presOf" srcId="{FB027AA4-CC1E-4688-9C69-EF1A0DD10515}" destId="{BB0D4143-BCB4-4A02-9F6F-B4EE2EF2D9A3}" srcOrd="0" destOrd="0" presId="urn:microsoft.com/office/officeart/2005/8/layout/hierarchy3"/>
    <dgm:cxn modelId="{0575E9B9-86A6-440E-A049-B5E2505A36A8}" type="presOf" srcId="{3B8E65CF-2484-4653-80FE-39003326B062}" destId="{03F6ABA9-141E-4256-B456-9BF9E6EA1F73}" srcOrd="0" destOrd="0" presId="urn:microsoft.com/office/officeart/2005/8/layout/hierarchy3"/>
    <dgm:cxn modelId="{CDC81F95-6F56-4603-BE32-72A59ECB5509}" srcId="{A97ADC75-0C8A-4BBA-BD05-FB9A40233B8E}" destId="{40BADF8F-C39B-4415-B8C6-1A143D4451BA}" srcOrd="0" destOrd="0" parTransId="{FD70A90F-31C5-4D62-ADB4-EF1856BDD71D}" sibTransId="{BA0534B4-EAB5-4466-A557-57C82B2A64C6}"/>
    <dgm:cxn modelId="{EC3F2E74-1A84-4BDB-9A18-641FEB565C9A}" srcId="{3B8E65CF-2484-4653-80FE-39003326B062}" destId="{E8540E1D-B798-4574-AAC8-B3E1E45D7DC0}" srcOrd="1" destOrd="0" parTransId="{C0FDF6AD-C23E-4EAB-8B0E-0FD38CFD8321}" sibTransId="{EFDA99C0-E61A-4A50-9D3F-85F7B97DE5F4}"/>
    <dgm:cxn modelId="{04B24323-A04E-437C-9155-AC4ED4BA930A}" srcId="{37FFD2FB-752B-4327-BC26-5D55EF7C7FA1}" destId="{FB027AA4-CC1E-4688-9C69-EF1A0DD10515}" srcOrd="0" destOrd="0" parTransId="{8FB2E9DA-7D5F-441A-AF55-3B6E659D241E}" sibTransId="{91CEC627-1652-407A-86C1-648EC011C1D7}"/>
    <dgm:cxn modelId="{6E51A7E6-79FB-4C20-97BD-ECE694A18598}" srcId="{E8540E1D-B798-4574-AAC8-B3E1E45D7DC0}" destId="{B4F35A1A-85B1-4FD8-9CCC-D6BD03D16D94}" srcOrd="0" destOrd="0" parTransId="{EBDDBBA0-2674-4216-A9C9-F0A891FE7DA5}" sibTransId="{F9DF6DF3-EB73-45EE-99B4-9D9591505C31}"/>
    <dgm:cxn modelId="{DB7B0A6D-7169-4CC3-98F8-5476BA42CC67}" type="presOf" srcId="{8FB2E9DA-7D5F-441A-AF55-3B6E659D241E}" destId="{3B11B8F9-D3C9-451F-B636-6532A947C7F0}" srcOrd="0" destOrd="0" presId="urn:microsoft.com/office/officeart/2005/8/layout/hierarchy3"/>
    <dgm:cxn modelId="{E73874D4-C5E8-4450-84C1-4109B6D8BD4E}" type="presOf" srcId="{A97ADC75-0C8A-4BBA-BD05-FB9A40233B8E}" destId="{A3E4F68F-CA4E-407D-BC36-044D5F305401}" srcOrd="1" destOrd="0" presId="urn:microsoft.com/office/officeart/2005/8/layout/hierarchy3"/>
    <dgm:cxn modelId="{3BB7B68C-33A0-4F8F-A7F4-9974487EF3A3}" type="presOf" srcId="{E8540E1D-B798-4574-AAC8-B3E1E45D7DC0}" destId="{B522E2A6-560F-4D39-8B1E-082FD21974B0}" srcOrd="0" destOrd="0" presId="urn:microsoft.com/office/officeart/2005/8/layout/hierarchy3"/>
    <dgm:cxn modelId="{23761BBC-FCED-4CB3-9911-56747A6553A9}" type="presParOf" srcId="{03F6ABA9-141E-4256-B456-9BF9E6EA1F73}" destId="{5381F27F-CA73-4E64-B15E-FD4EC060904D}" srcOrd="0" destOrd="0" presId="urn:microsoft.com/office/officeart/2005/8/layout/hierarchy3"/>
    <dgm:cxn modelId="{36687CC1-EFE1-4331-8A70-201A1231FC01}" type="presParOf" srcId="{5381F27F-CA73-4E64-B15E-FD4EC060904D}" destId="{B3754C57-DE73-4467-ADE5-1DC319CC7196}" srcOrd="0" destOrd="0" presId="urn:microsoft.com/office/officeart/2005/8/layout/hierarchy3"/>
    <dgm:cxn modelId="{260C56CA-8266-4019-8C64-51AB700247AC}" type="presParOf" srcId="{B3754C57-DE73-4467-ADE5-1DC319CC7196}" destId="{02D4186B-DDC1-4B72-AB83-901A0E911BF1}" srcOrd="0" destOrd="0" presId="urn:microsoft.com/office/officeart/2005/8/layout/hierarchy3"/>
    <dgm:cxn modelId="{D9EBF1D3-21FD-4C38-B8BE-A5BF64C60268}" type="presParOf" srcId="{B3754C57-DE73-4467-ADE5-1DC319CC7196}" destId="{2EB081B9-D9C5-4237-8DCA-F7D0D8262382}" srcOrd="1" destOrd="0" presId="urn:microsoft.com/office/officeart/2005/8/layout/hierarchy3"/>
    <dgm:cxn modelId="{C3D088AC-6AAE-464C-A66D-566CCEBA6F75}" type="presParOf" srcId="{5381F27F-CA73-4E64-B15E-FD4EC060904D}" destId="{94EFD2E4-969A-4BB4-9B02-16D2D3CB92C9}" srcOrd="1" destOrd="0" presId="urn:microsoft.com/office/officeart/2005/8/layout/hierarchy3"/>
    <dgm:cxn modelId="{B7B495A4-D9B4-4AAD-9833-4D42237B7F3F}" type="presParOf" srcId="{94EFD2E4-969A-4BB4-9B02-16D2D3CB92C9}" destId="{3B11B8F9-D3C9-451F-B636-6532A947C7F0}" srcOrd="0" destOrd="0" presId="urn:microsoft.com/office/officeart/2005/8/layout/hierarchy3"/>
    <dgm:cxn modelId="{C7DF5649-C6C2-4780-B91C-06B4BDA5B875}" type="presParOf" srcId="{94EFD2E4-969A-4BB4-9B02-16D2D3CB92C9}" destId="{BB0D4143-BCB4-4A02-9F6F-B4EE2EF2D9A3}" srcOrd="1" destOrd="0" presId="urn:microsoft.com/office/officeart/2005/8/layout/hierarchy3"/>
    <dgm:cxn modelId="{082FAB71-3EB0-45E6-A844-3560877FF824}" type="presParOf" srcId="{03F6ABA9-141E-4256-B456-9BF9E6EA1F73}" destId="{D5D982B9-34FB-4705-970C-F77E61E787A3}" srcOrd="1" destOrd="0" presId="urn:microsoft.com/office/officeart/2005/8/layout/hierarchy3"/>
    <dgm:cxn modelId="{AA2EC6C9-4A14-45FC-929B-C684C36693F7}" type="presParOf" srcId="{D5D982B9-34FB-4705-970C-F77E61E787A3}" destId="{A2B6083F-A391-4A9B-889E-D8AD1F6B5CD5}" srcOrd="0" destOrd="0" presId="urn:microsoft.com/office/officeart/2005/8/layout/hierarchy3"/>
    <dgm:cxn modelId="{6FDE57A9-A901-430B-B626-072AC68A0FEE}" type="presParOf" srcId="{A2B6083F-A391-4A9B-889E-D8AD1F6B5CD5}" destId="{B522E2A6-560F-4D39-8B1E-082FD21974B0}" srcOrd="0" destOrd="0" presId="urn:microsoft.com/office/officeart/2005/8/layout/hierarchy3"/>
    <dgm:cxn modelId="{06858400-3D51-4AE6-A38D-363EB9421167}" type="presParOf" srcId="{A2B6083F-A391-4A9B-889E-D8AD1F6B5CD5}" destId="{E2C48AB8-8F18-414E-82E6-81D57AB33D49}" srcOrd="1" destOrd="0" presId="urn:microsoft.com/office/officeart/2005/8/layout/hierarchy3"/>
    <dgm:cxn modelId="{558CB05C-5E33-4DF0-A565-105D7F1D458F}" type="presParOf" srcId="{D5D982B9-34FB-4705-970C-F77E61E787A3}" destId="{530D9A7E-6D17-4A13-92BB-534081B72195}" srcOrd="1" destOrd="0" presId="urn:microsoft.com/office/officeart/2005/8/layout/hierarchy3"/>
    <dgm:cxn modelId="{DEC4C6A8-1DE3-4C1D-8C45-F14C2A8606C0}" type="presParOf" srcId="{530D9A7E-6D17-4A13-92BB-534081B72195}" destId="{917AD864-E3EA-440B-B4FE-514807838310}" srcOrd="0" destOrd="0" presId="urn:microsoft.com/office/officeart/2005/8/layout/hierarchy3"/>
    <dgm:cxn modelId="{A6A54E94-6775-43B4-A9C1-3306AD07D68E}" type="presParOf" srcId="{530D9A7E-6D17-4A13-92BB-534081B72195}" destId="{87E0A6A9-5B2E-4F3C-A856-98AE51E75C91}" srcOrd="1" destOrd="0" presId="urn:microsoft.com/office/officeart/2005/8/layout/hierarchy3"/>
    <dgm:cxn modelId="{931B7BCE-9D95-4D7D-B241-46F119868E9C}" type="presParOf" srcId="{03F6ABA9-141E-4256-B456-9BF9E6EA1F73}" destId="{68A2D069-9952-4210-A0E9-C9F155CACB5F}" srcOrd="2" destOrd="0" presId="urn:microsoft.com/office/officeart/2005/8/layout/hierarchy3"/>
    <dgm:cxn modelId="{78B69043-B53E-4FD1-8C27-3CE1F834F5F4}" type="presParOf" srcId="{68A2D069-9952-4210-A0E9-C9F155CACB5F}" destId="{EDD7DE35-5C58-4CCC-BE06-3CE880C3660E}" srcOrd="0" destOrd="0" presId="urn:microsoft.com/office/officeart/2005/8/layout/hierarchy3"/>
    <dgm:cxn modelId="{6D23530D-769F-4D99-A052-C334EED1AF46}" type="presParOf" srcId="{EDD7DE35-5C58-4CCC-BE06-3CE880C3660E}" destId="{CA4263D6-9552-48BA-86A0-58E4BE016B42}" srcOrd="0" destOrd="0" presId="urn:microsoft.com/office/officeart/2005/8/layout/hierarchy3"/>
    <dgm:cxn modelId="{669C5464-7221-40A5-8C56-122ED8433F36}" type="presParOf" srcId="{EDD7DE35-5C58-4CCC-BE06-3CE880C3660E}" destId="{A3E4F68F-CA4E-407D-BC36-044D5F305401}" srcOrd="1" destOrd="0" presId="urn:microsoft.com/office/officeart/2005/8/layout/hierarchy3"/>
    <dgm:cxn modelId="{7A0C6B37-C6B5-4DB8-84AD-343FDF2204A2}" type="presParOf" srcId="{68A2D069-9952-4210-A0E9-C9F155CACB5F}" destId="{CBAEC5D5-C68E-4022-8DA3-A5F19AD3BD92}" srcOrd="1" destOrd="0" presId="urn:microsoft.com/office/officeart/2005/8/layout/hierarchy3"/>
    <dgm:cxn modelId="{05076F86-74B7-48C5-91CB-E07A9AAB1F62}" type="presParOf" srcId="{CBAEC5D5-C68E-4022-8DA3-A5F19AD3BD92}" destId="{4BD36FBF-0F14-4351-92BA-D435DA1EE6F8}" srcOrd="0" destOrd="0" presId="urn:microsoft.com/office/officeart/2005/8/layout/hierarchy3"/>
    <dgm:cxn modelId="{09861C94-4B8D-45D0-A79D-A08FE13D8818}" type="presParOf" srcId="{CBAEC5D5-C68E-4022-8DA3-A5F19AD3BD92}" destId="{A2E98893-5192-43E4-9D7E-11A2408AC789}"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7700963-BBA4-47CB-A58C-07DB2BEF6F5D}" type="doc">
      <dgm:prSet loTypeId="urn:microsoft.com/office/officeart/2005/8/layout/arrow6" loCatId="process" qsTypeId="urn:microsoft.com/office/officeart/2005/8/quickstyle/simple4" qsCatId="simple" csTypeId="urn:microsoft.com/office/officeart/2005/8/colors/accent0_3" csCatId="mainScheme" phldr="1"/>
      <dgm:spPr/>
      <dgm:t>
        <a:bodyPr/>
        <a:lstStyle/>
        <a:p>
          <a:endParaRPr lang="bs-Latn-BA"/>
        </a:p>
      </dgm:t>
    </dgm:pt>
    <dgm:pt modelId="{AA80729D-127D-44D1-95BF-95C5B0E1C099}">
      <dgm:prSet phldrT="[Text]" custT="1"/>
      <dgm:spPr/>
      <dgm:t>
        <a:bodyPr/>
        <a:lstStyle/>
        <a:p>
          <a:r>
            <a:rPr lang="bs-Latn-BA" sz="2800" dirty="0" smtClean="0"/>
            <a:t>KONAČNOST RJEŠENJA</a:t>
          </a:r>
          <a:endParaRPr lang="bs-Latn-BA" sz="2800" dirty="0"/>
        </a:p>
      </dgm:t>
    </dgm:pt>
    <dgm:pt modelId="{95F3B977-E671-4512-8DBD-D2AACFC6A3C8}" type="parTrans" cxnId="{E0D52F35-FFBE-43E2-B30B-151CB23F23CF}">
      <dgm:prSet/>
      <dgm:spPr/>
      <dgm:t>
        <a:bodyPr/>
        <a:lstStyle/>
        <a:p>
          <a:endParaRPr lang="bs-Latn-BA" sz="2800"/>
        </a:p>
      </dgm:t>
    </dgm:pt>
    <dgm:pt modelId="{88136CCE-E507-41C4-8EBD-24CFC23E2EF4}" type="sibTrans" cxnId="{E0D52F35-FFBE-43E2-B30B-151CB23F23CF}">
      <dgm:prSet/>
      <dgm:spPr/>
      <dgm:t>
        <a:bodyPr/>
        <a:lstStyle/>
        <a:p>
          <a:endParaRPr lang="bs-Latn-BA" sz="2800"/>
        </a:p>
      </dgm:t>
    </dgm:pt>
    <dgm:pt modelId="{F75F2DDB-BD4F-43CA-BBEB-8EF8E5BF3C24}">
      <dgm:prSet phldrT="[Text]" custT="1"/>
      <dgm:spPr/>
      <dgm:t>
        <a:bodyPr/>
        <a:lstStyle/>
        <a:p>
          <a:r>
            <a:rPr lang="bs-Latn-BA" sz="2800" dirty="0" smtClean="0"/>
            <a:t>PRAVOSNAŽNOST RJEŠENJA </a:t>
          </a:r>
          <a:endParaRPr lang="bs-Latn-BA" sz="2800" dirty="0"/>
        </a:p>
      </dgm:t>
    </dgm:pt>
    <dgm:pt modelId="{5EBB421E-0C04-4FB0-B974-9DD252EDE044}" type="parTrans" cxnId="{3C2C588F-5E11-45C2-BB06-443DBEB590BC}">
      <dgm:prSet/>
      <dgm:spPr/>
      <dgm:t>
        <a:bodyPr/>
        <a:lstStyle/>
        <a:p>
          <a:endParaRPr lang="bs-Latn-BA" sz="2800"/>
        </a:p>
      </dgm:t>
    </dgm:pt>
    <dgm:pt modelId="{3C9A1FF6-316B-4802-AF40-E3F4DE5EABA7}" type="sibTrans" cxnId="{3C2C588F-5E11-45C2-BB06-443DBEB590BC}">
      <dgm:prSet/>
      <dgm:spPr/>
      <dgm:t>
        <a:bodyPr/>
        <a:lstStyle/>
        <a:p>
          <a:endParaRPr lang="bs-Latn-BA" sz="2800"/>
        </a:p>
      </dgm:t>
    </dgm:pt>
    <dgm:pt modelId="{05797886-14CD-4FDC-AEB2-26FB6F85EFEF}" type="pres">
      <dgm:prSet presAssocID="{67700963-BBA4-47CB-A58C-07DB2BEF6F5D}" presName="compositeShape" presStyleCnt="0">
        <dgm:presLayoutVars>
          <dgm:chMax val="2"/>
          <dgm:dir/>
          <dgm:resizeHandles val="exact"/>
        </dgm:presLayoutVars>
      </dgm:prSet>
      <dgm:spPr/>
      <dgm:t>
        <a:bodyPr/>
        <a:lstStyle/>
        <a:p>
          <a:endParaRPr lang="bs-Latn-BA"/>
        </a:p>
      </dgm:t>
    </dgm:pt>
    <dgm:pt modelId="{33693881-68CF-4952-A38F-A90A2940FBFD}" type="pres">
      <dgm:prSet presAssocID="{67700963-BBA4-47CB-A58C-07DB2BEF6F5D}" presName="ribbon" presStyleLbl="node1" presStyleIdx="0" presStyleCnt="1"/>
      <dgm:spPr/>
    </dgm:pt>
    <dgm:pt modelId="{308D732B-BFA0-4BDE-BB54-EF2484BE4AC2}" type="pres">
      <dgm:prSet presAssocID="{67700963-BBA4-47CB-A58C-07DB2BEF6F5D}" presName="leftArrowText" presStyleLbl="node1" presStyleIdx="0" presStyleCnt="1">
        <dgm:presLayoutVars>
          <dgm:chMax val="0"/>
          <dgm:bulletEnabled val="1"/>
        </dgm:presLayoutVars>
      </dgm:prSet>
      <dgm:spPr/>
      <dgm:t>
        <a:bodyPr/>
        <a:lstStyle/>
        <a:p>
          <a:endParaRPr lang="bs-Latn-BA"/>
        </a:p>
      </dgm:t>
    </dgm:pt>
    <dgm:pt modelId="{140F9875-2BAD-49AB-8C60-2A383DF34FDC}" type="pres">
      <dgm:prSet presAssocID="{67700963-BBA4-47CB-A58C-07DB2BEF6F5D}" presName="rightArrowText" presStyleLbl="node1" presStyleIdx="0" presStyleCnt="1">
        <dgm:presLayoutVars>
          <dgm:chMax val="0"/>
          <dgm:bulletEnabled val="1"/>
        </dgm:presLayoutVars>
      </dgm:prSet>
      <dgm:spPr/>
      <dgm:t>
        <a:bodyPr/>
        <a:lstStyle/>
        <a:p>
          <a:endParaRPr lang="bs-Latn-BA"/>
        </a:p>
      </dgm:t>
    </dgm:pt>
  </dgm:ptLst>
  <dgm:cxnLst>
    <dgm:cxn modelId="{25AAD29B-591E-4CA3-A768-5E00565EA4FB}" type="presOf" srcId="{AA80729D-127D-44D1-95BF-95C5B0E1C099}" destId="{308D732B-BFA0-4BDE-BB54-EF2484BE4AC2}" srcOrd="0" destOrd="0" presId="urn:microsoft.com/office/officeart/2005/8/layout/arrow6"/>
    <dgm:cxn modelId="{7C0106AD-3D76-41BE-8DDC-C9EE5AFA0685}" type="presOf" srcId="{67700963-BBA4-47CB-A58C-07DB2BEF6F5D}" destId="{05797886-14CD-4FDC-AEB2-26FB6F85EFEF}" srcOrd="0" destOrd="0" presId="urn:microsoft.com/office/officeart/2005/8/layout/arrow6"/>
    <dgm:cxn modelId="{E0D52F35-FFBE-43E2-B30B-151CB23F23CF}" srcId="{67700963-BBA4-47CB-A58C-07DB2BEF6F5D}" destId="{AA80729D-127D-44D1-95BF-95C5B0E1C099}" srcOrd="0" destOrd="0" parTransId="{95F3B977-E671-4512-8DBD-D2AACFC6A3C8}" sibTransId="{88136CCE-E507-41C4-8EBD-24CFC23E2EF4}"/>
    <dgm:cxn modelId="{D40CFBDC-896E-4F39-8FB9-E8DECB3E44F1}" type="presOf" srcId="{F75F2DDB-BD4F-43CA-BBEB-8EF8E5BF3C24}" destId="{140F9875-2BAD-49AB-8C60-2A383DF34FDC}" srcOrd="0" destOrd="0" presId="urn:microsoft.com/office/officeart/2005/8/layout/arrow6"/>
    <dgm:cxn modelId="{3C2C588F-5E11-45C2-BB06-443DBEB590BC}" srcId="{67700963-BBA4-47CB-A58C-07DB2BEF6F5D}" destId="{F75F2DDB-BD4F-43CA-BBEB-8EF8E5BF3C24}" srcOrd="1" destOrd="0" parTransId="{5EBB421E-0C04-4FB0-B974-9DD252EDE044}" sibTransId="{3C9A1FF6-316B-4802-AF40-E3F4DE5EABA7}"/>
    <dgm:cxn modelId="{74BD9163-0903-46DD-B4AA-CFB91CFD9B8A}" type="presParOf" srcId="{05797886-14CD-4FDC-AEB2-26FB6F85EFEF}" destId="{33693881-68CF-4952-A38F-A90A2940FBFD}" srcOrd="0" destOrd="0" presId="urn:microsoft.com/office/officeart/2005/8/layout/arrow6"/>
    <dgm:cxn modelId="{C1985EE7-6C4D-4BC0-BD55-D7961B1268E5}" type="presParOf" srcId="{05797886-14CD-4FDC-AEB2-26FB6F85EFEF}" destId="{308D732B-BFA0-4BDE-BB54-EF2484BE4AC2}" srcOrd="1" destOrd="0" presId="urn:microsoft.com/office/officeart/2005/8/layout/arrow6"/>
    <dgm:cxn modelId="{47754A8D-19D6-4F12-BF7C-FE901A18BD35}" type="presParOf" srcId="{05797886-14CD-4FDC-AEB2-26FB6F85EFEF}" destId="{140F9875-2BAD-49AB-8C60-2A383DF34FDC}"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EDBD7954-FF82-4159-B983-634514AB05A1}" type="doc">
      <dgm:prSet loTypeId="urn:microsoft.com/office/officeart/2005/8/layout/radial3" loCatId="cycle" qsTypeId="urn:microsoft.com/office/officeart/2005/8/quickstyle/3d3" qsCatId="3D" csTypeId="urn:microsoft.com/office/officeart/2005/8/colors/accent0_3" csCatId="mainScheme" phldr="1"/>
      <dgm:spPr/>
      <dgm:t>
        <a:bodyPr/>
        <a:lstStyle/>
        <a:p>
          <a:endParaRPr lang="bs-Latn-BA"/>
        </a:p>
      </dgm:t>
    </dgm:pt>
    <dgm:pt modelId="{6197DE72-CBE5-441D-BCC1-90C798760A8E}">
      <dgm:prSet phldrT="[Text]" custT="1"/>
      <dgm:spPr/>
      <dgm:t>
        <a:bodyPr/>
        <a:lstStyle/>
        <a:p>
          <a:r>
            <a:rPr lang="bs-Latn-BA" sz="2800" b="1" dirty="0" smtClean="0">
              <a:effectLst>
                <a:outerShdw blurRad="38100" dist="38100" dir="2700000" algn="tl">
                  <a:srgbClr val="000000">
                    <a:alpha val="43137"/>
                  </a:srgbClr>
                </a:outerShdw>
              </a:effectLst>
            </a:rPr>
            <a:t>ZAKLJUČAK</a:t>
          </a:r>
          <a:endParaRPr lang="bs-Latn-BA" sz="2800" b="1" dirty="0">
            <a:effectLst>
              <a:outerShdw blurRad="38100" dist="38100" dir="2700000" algn="tl">
                <a:srgbClr val="000000">
                  <a:alpha val="43137"/>
                </a:srgbClr>
              </a:outerShdw>
            </a:effectLst>
          </a:endParaRPr>
        </a:p>
      </dgm:t>
    </dgm:pt>
    <dgm:pt modelId="{59B9AA54-1C8C-41CF-B891-A5B85268207D}" type="parTrans" cxnId="{4F386755-A0E9-43A7-91CA-7D891927FEC3}">
      <dgm:prSet/>
      <dgm:spPr/>
      <dgm:t>
        <a:bodyPr/>
        <a:lstStyle/>
        <a:p>
          <a:endParaRPr lang="bs-Latn-BA"/>
        </a:p>
      </dgm:t>
    </dgm:pt>
    <dgm:pt modelId="{338D2045-65FA-4CF5-A313-A5CCC971FDA6}" type="sibTrans" cxnId="{4F386755-A0E9-43A7-91CA-7D891927FEC3}">
      <dgm:prSet/>
      <dgm:spPr/>
      <dgm:t>
        <a:bodyPr/>
        <a:lstStyle/>
        <a:p>
          <a:endParaRPr lang="bs-Latn-BA"/>
        </a:p>
      </dgm:t>
    </dgm:pt>
    <dgm:pt modelId="{7AB5254B-7E05-48B2-A02C-A9A3A915156B}" type="pres">
      <dgm:prSet presAssocID="{EDBD7954-FF82-4159-B983-634514AB05A1}" presName="composite" presStyleCnt="0">
        <dgm:presLayoutVars>
          <dgm:chMax val="1"/>
          <dgm:dir/>
          <dgm:resizeHandles val="exact"/>
        </dgm:presLayoutVars>
      </dgm:prSet>
      <dgm:spPr/>
      <dgm:t>
        <a:bodyPr/>
        <a:lstStyle/>
        <a:p>
          <a:endParaRPr lang="bs-Latn-BA"/>
        </a:p>
      </dgm:t>
    </dgm:pt>
    <dgm:pt modelId="{04A6450E-337F-45B1-A0BF-A5E6810540E5}" type="pres">
      <dgm:prSet presAssocID="{EDBD7954-FF82-4159-B983-634514AB05A1}" presName="radial" presStyleCnt="0">
        <dgm:presLayoutVars>
          <dgm:animLvl val="ctr"/>
        </dgm:presLayoutVars>
      </dgm:prSet>
      <dgm:spPr/>
    </dgm:pt>
    <dgm:pt modelId="{9922184A-0D1C-4BC9-A59A-072615229FBC}" type="pres">
      <dgm:prSet presAssocID="{6197DE72-CBE5-441D-BCC1-90C798760A8E}" presName="centerShape" presStyleLbl="vennNode1" presStyleIdx="0" presStyleCnt="1" custLinFactNeighborX="6138"/>
      <dgm:spPr/>
      <dgm:t>
        <a:bodyPr/>
        <a:lstStyle/>
        <a:p>
          <a:endParaRPr lang="bs-Latn-BA"/>
        </a:p>
      </dgm:t>
    </dgm:pt>
  </dgm:ptLst>
  <dgm:cxnLst>
    <dgm:cxn modelId="{37C5C97E-0D99-44F3-9D10-AFF6373B9B2D}" type="presOf" srcId="{EDBD7954-FF82-4159-B983-634514AB05A1}" destId="{7AB5254B-7E05-48B2-A02C-A9A3A915156B}" srcOrd="0" destOrd="0" presId="urn:microsoft.com/office/officeart/2005/8/layout/radial3"/>
    <dgm:cxn modelId="{4F386755-A0E9-43A7-91CA-7D891927FEC3}" srcId="{EDBD7954-FF82-4159-B983-634514AB05A1}" destId="{6197DE72-CBE5-441D-BCC1-90C798760A8E}" srcOrd="0" destOrd="0" parTransId="{59B9AA54-1C8C-41CF-B891-A5B85268207D}" sibTransId="{338D2045-65FA-4CF5-A313-A5CCC971FDA6}"/>
    <dgm:cxn modelId="{065AB9E7-D079-46BB-88A6-9E4834AADF4D}" type="presOf" srcId="{6197DE72-CBE5-441D-BCC1-90C798760A8E}" destId="{9922184A-0D1C-4BC9-A59A-072615229FBC}" srcOrd="0" destOrd="0" presId="urn:microsoft.com/office/officeart/2005/8/layout/radial3"/>
    <dgm:cxn modelId="{8716DD9B-4371-4DC0-A7CC-B291FBCF1B1C}" type="presParOf" srcId="{7AB5254B-7E05-48B2-A02C-A9A3A915156B}" destId="{04A6450E-337F-45B1-A0BF-A5E6810540E5}" srcOrd="0" destOrd="0" presId="urn:microsoft.com/office/officeart/2005/8/layout/radial3"/>
    <dgm:cxn modelId="{99124D1A-C05F-43A6-8FFC-4FD6DFA705C4}" type="presParOf" srcId="{04A6450E-337F-45B1-A0BF-A5E6810540E5}" destId="{9922184A-0D1C-4BC9-A59A-072615229FBC}" srcOrd="0" destOrd="0" presId="urn:microsoft.com/office/officeart/2005/8/layout/radial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BA6AAF9-7822-4008-9D38-BE6350943BF2}" type="doc">
      <dgm:prSet loTypeId="urn:microsoft.com/office/officeart/2005/8/layout/arrow5" loCatId="relationship" qsTypeId="urn:microsoft.com/office/officeart/2005/8/quickstyle/3d6" qsCatId="3D" csTypeId="urn:microsoft.com/office/officeart/2005/8/colors/accent1_2" csCatId="accent1" phldr="1"/>
      <dgm:spPr/>
      <dgm:t>
        <a:bodyPr/>
        <a:lstStyle/>
        <a:p>
          <a:endParaRPr lang="en-US"/>
        </a:p>
      </dgm:t>
    </dgm:pt>
    <dgm:pt modelId="{E50868FC-C62F-4354-AEC6-1FF19B4782FF}" type="pres">
      <dgm:prSet presAssocID="{7BA6AAF9-7822-4008-9D38-BE6350943BF2}" presName="diagram" presStyleCnt="0">
        <dgm:presLayoutVars>
          <dgm:dir/>
          <dgm:resizeHandles val="exact"/>
        </dgm:presLayoutVars>
      </dgm:prSet>
      <dgm:spPr/>
      <dgm:t>
        <a:bodyPr/>
        <a:lstStyle/>
        <a:p>
          <a:endParaRPr lang="en-US"/>
        </a:p>
      </dgm:t>
    </dgm:pt>
  </dgm:ptLst>
  <dgm:cxnLst>
    <dgm:cxn modelId="{A0A8A0F6-6D0A-4325-AA42-078FA803B1E3}" type="presOf" srcId="{7BA6AAF9-7822-4008-9D38-BE6350943BF2}" destId="{E50868FC-C62F-4354-AEC6-1FF19B4782FF}" srcOrd="0"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AAFDACE0-44D3-445C-BE37-86963CD3A671}" type="doc">
      <dgm:prSet loTypeId="urn:microsoft.com/office/officeart/2005/8/layout/arrow3" loCatId="relationship" qsTypeId="urn:microsoft.com/office/officeart/2005/8/quickstyle/simple1" qsCatId="simple" csTypeId="urn:microsoft.com/office/officeart/2005/8/colors/accent0_3" csCatId="mainScheme" phldr="1"/>
      <dgm:spPr/>
      <dgm:t>
        <a:bodyPr/>
        <a:lstStyle/>
        <a:p>
          <a:endParaRPr lang="en-US"/>
        </a:p>
      </dgm:t>
    </dgm:pt>
    <dgm:pt modelId="{8A80786B-E934-4D26-83B4-6E9EC7AD83F9}">
      <dgm:prSet phldrT="[Text]" custT="1"/>
      <dgm:spPr/>
      <dgm:t>
        <a:bodyPr/>
        <a:lstStyle/>
        <a:p>
          <a:pPr algn="ctr"/>
          <a:r>
            <a:rPr lang="bs-Latn-BA" sz="2400" b="1" smtClean="0">
              <a:latin typeface="Bookman Old Style" pitchFamily="18" charset="0"/>
            </a:rPr>
            <a:t>OSNOVNI ELEMENTI ŽALBE</a:t>
          </a:r>
          <a:endParaRPr lang="en-US" sz="2400" b="1" dirty="0">
            <a:latin typeface="Bookman Old Style" pitchFamily="18" charset="0"/>
          </a:endParaRPr>
        </a:p>
      </dgm:t>
    </dgm:pt>
    <dgm:pt modelId="{887509BF-F41E-4282-A416-EBC809452778}" type="parTrans" cxnId="{E57B55B2-3A80-4546-AA39-C5941229CC22}">
      <dgm:prSet/>
      <dgm:spPr/>
      <dgm:t>
        <a:bodyPr/>
        <a:lstStyle/>
        <a:p>
          <a:endParaRPr lang="en-US"/>
        </a:p>
      </dgm:t>
    </dgm:pt>
    <dgm:pt modelId="{12001A91-25D3-49A9-A3AC-AF38BC419EB7}" type="sibTrans" cxnId="{E57B55B2-3A80-4546-AA39-C5941229CC22}">
      <dgm:prSet/>
      <dgm:spPr/>
      <dgm:t>
        <a:bodyPr/>
        <a:lstStyle/>
        <a:p>
          <a:endParaRPr lang="en-US"/>
        </a:p>
      </dgm:t>
    </dgm:pt>
    <dgm:pt modelId="{EC592DBE-0208-47BD-BD41-57AE613818B0}">
      <dgm:prSet phldrT="[Text]" custT="1"/>
      <dgm:spPr/>
      <dgm:t>
        <a:bodyPr/>
        <a:lstStyle/>
        <a:p>
          <a:pPr algn="l"/>
          <a:r>
            <a:rPr lang="bs-Latn-BA" sz="2400" b="0" smtClean="0">
              <a:effectLst>
                <a:outerShdw blurRad="38100" dist="38100" dir="2700000" algn="tl">
                  <a:srgbClr val="000000">
                    <a:alpha val="43137"/>
                  </a:srgbClr>
                </a:outerShdw>
              </a:effectLst>
              <a:latin typeface="Bookman Old Style" pitchFamily="18" charset="0"/>
            </a:rPr>
            <a:t>ORGAN KOJI JE DONIO RJEŠENJE;</a:t>
          </a:r>
          <a:endParaRPr lang="en-US" sz="2400" b="0" dirty="0">
            <a:effectLst>
              <a:outerShdw blurRad="38100" dist="38100" dir="2700000" algn="tl">
                <a:srgbClr val="000000">
                  <a:alpha val="43137"/>
                </a:srgbClr>
              </a:outerShdw>
            </a:effectLst>
            <a:latin typeface="Bookman Old Style" pitchFamily="18" charset="0"/>
          </a:endParaRPr>
        </a:p>
      </dgm:t>
    </dgm:pt>
    <dgm:pt modelId="{CC67CF13-C4FD-4B6C-AB8B-133D49C7B008}" type="parTrans" cxnId="{F642B795-5E8A-49DE-AFC9-0EB3442FAC4F}">
      <dgm:prSet/>
      <dgm:spPr/>
      <dgm:t>
        <a:bodyPr/>
        <a:lstStyle/>
        <a:p>
          <a:endParaRPr lang="en-US"/>
        </a:p>
      </dgm:t>
    </dgm:pt>
    <dgm:pt modelId="{2F368472-6FAC-4AA5-AD42-E3F39209692E}" type="sibTrans" cxnId="{F642B795-5E8A-49DE-AFC9-0EB3442FAC4F}">
      <dgm:prSet/>
      <dgm:spPr/>
      <dgm:t>
        <a:bodyPr/>
        <a:lstStyle/>
        <a:p>
          <a:endParaRPr lang="en-US"/>
        </a:p>
      </dgm:t>
    </dgm:pt>
    <dgm:pt modelId="{3060A0C5-584A-4A2A-9DBC-E17D6217706D}">
      <dgm:prSet phldrT="[Text]" custT="1"/>
      <dgm:spPr/>
      <dgm:t>
        <a:bodyPr/>
        <a:lstStyle/>
        <a:p>
          <a:pPr algn="l"/>
          <a:r>
            <a:rPr lang="bs-Latn-BA" sz="2400" b="0" smtClean="0">
              <a:effectLst>
                <a:outerShdw blurRad="38100" dist="38100" dir="2700000" algn="tl">
                  <a:srgbClr val="000000">
                    <a:alpha val="43137"/>
                  </a:srgbClr>
                </a:outerShdw>
              </a:effectLst>
              <a:latin typeface="Bookman Old Style" pitchFamily="18" charset="0"/>
            </a:rPr>
            <a:t>BROJ I DATUM RJEŠENJA KOJIM SE POBIJA I </a:t>
          </a:r>
          <a:endParaRPr lang="en-US" sz="2400" b="0" dirty="0">
            <a:effectLst>
              <a:outerShdw blurRad="38100" dist="38100" dir="2700000" algn="tl">
                <a:srgbClr val="000000">
                  <a:alpha val="43137"/>
                </a:srgbClr>
              </a:outerShdw>
            </a:effectLst>
            <a:latin typeface="Bookman Old Style" pitchFamily="18" charset="0"/>
          </a:endParaRPr>
        </a:p>
      </dgm:t>
    </dgm:pt>
    <dgm:pt modelId="{4BC4A74F-F6F4-4668-951E-86C66B2063F0}" type="parTrans" cxnId="{1870CD40-2769-46F6-9710-7AB925E7D9FA}">
      <dgm:prSet/>
      <dgm:spPr/>
      <dgm:t>
        <a:bodyPr/>
        <a:lstStyle/>
        <a:p>
          <a:endParaRPr lang="en-US"/>
        </a:p>
      </dgm:t>
    </dgm:pt>
    <dgm:pt modelId="{58502400-330D-4E23-A4AF-7B1F8B7CDF41}" type="sibTrans" cxnId="{1870CD40-2769-46F6-9710-7AB925E7D9FA}">
      <dgm:prSet/>
      <dgm:spPr/>
      <dgm:t>
        <a:bodyPr/>
        <a:lstStyle/>
        <a:p>
          <a:endParaRPr lang="en-US"/>
        </a:p>
      </dgm:t>
    </dgm:pt>
    <dgm:pt modelId="{4E26D90A-5BDB-429B-B23F-565835862F6F}">
      <dgm:prSet phldrT="[Text]" custT="1"/>
      <dgm:spPr/>
      <dgm:t>
        <a:bodyPr/>
        <a:lstStyle/>
        <a:p>
          <a:pPr algn="l"/>
          <a:r>
            <a:rPr lang="bs-Latn-BA" sz="2400" b="0" smtClean="0">
              <a:effectLst>
                <a:outerShdw blurRad="38100" dist="38100" dir="2700000" algn="tl">
                  <a:srgbClr val="000000">
                    <a:alpha val="43137"/>
                  </a:srgbClr>
                </a:outerShdw>
              </a:effectLst>
              <a:latin typeface="Bookman Old Style" pitchFamily="18" charset="0"/>
            </a:rPr>
            <a:t>U KOM JE POGLEDU STRANKA NEZADOVOLJNA RJEŠENJEM</a:t>
          </a:r>
          <a:endParaRPr lang="en-US" sz="2400" b="0" dirty="0">
            <a:effectLst>
              <a:outerShdw blurRad="38100" dist="38100" dir="2700000" algn="tl">
                <a:srgbClr val="000000">
                  <a:alpha val="43137"/>
                </a:srgbClr>
              </a:outerShdw>
            </a:effectLst>
            <a:latin typeface="Bookman Old Style" pitchFamily="18" charset="0"/>
          </a:endParaRPr>
        </a:p>
      </dgm:t>
    </dgm:pt>
    <dgm:pt modelId="{DA2B47A4-F03F-44E5-8A20-64C421AB30C8}" type="parTrans" cxnId="{88597B7B-BD4A-4DD9-A662-1B700EDDA939}">
      <dgm:prSet/>
      <dgm:spPr/>
      <dgm:t>
        <a:bodyPr/>
        <a:lstStyle/>
        <a:p>
          <a:endParaRPr lang="en-US"/>
        </a:p>
      </dgm:t>
    </dgm:pt>
    <dgm:pt modelId="{2D35F8A4-D39E-4E86-B4A3-5D4F3EE6CF38}" type="sibTrans" cxnId="{88597B7B-BD4A-4DD9-A662-1B700EDDA939}">
      <dgm:prSet/>
      <dgm:spPr/>
      <dgm:t>
        <a:bodyPr/>
        <a:lstStyle/>
        <a:p>
          <a:endParaRPr lang="en-US"/>
        </a:p>
      </dgm:t>
    </dgm:pt>
    <dgm:pt modelId="{70CFDECD-9B37-48AF-9C53-4BB4F779C0CA}" type="pres">
      <dgm:prSet presAssocID="{AAFDACE0-44D3-445C-BE37-86963CD3A671}" presName="compositeShape" presStyleCnt="0">
        <dgm:presLayoutVars>
          <dgm:chMax val="2"/>
          <dgm:dir/>
          <dgm:resizeHandles val="exact"/>
        </dgm:presLayoutVars>
      </dgm:prSet>
      <dgm:spPr/>
      <dgm:t>
        <a:bodyPr/>
        <a:lstStyle/>
        <a:p>
          <a:endParaRPr lang="en-US"/>
        </a:p>
      </dgm:t>
    </dgm:pt>
    <dgm:pt modelId="{15A64923-F3EC-4091-9E8C-A036326AC3EC}" type="pres">
      <dgm:prSet presAssocID="{8A80786B-E934-4D26-83B4-6E9EC7AD83F9}" presName="downArrow" presStyleLbl="node1" presStyleIdx="0" presStyleCnt="1"/>
      <dgm:spPr/>
      <dgm:t>
        <a:bodyPr/>
        <a:lstStyle/>
        <a:p>
          <a:endParaRPr lang="bs-Latn-BA"/>
        </a:p>
      </dgm:t>
    </dgm:pt>
    <dgm:pt modelId="{6E528BC1-5A9A-4F7F-A681-10803BA73078}" type="pres">
      <dgm:prSet presAssocID="{8A80786B-E934-4D26-83B4-6E9EC7AD83F9}" presName="downArrowText" presStyleLbl="revTx" presStyleIdx="0" presStyleCnt="1" custScaleX="115929">
        <dgm:presLayoutVars>
          <dgm:bulletEnabled val="1"/>
        </dgm:presLayoutVars>
      </dgm:prSet>
      <dgm:spPr/>
      <dgm:t>
        <a:bodyPr/>
        <a:lstStyle/>
        <a:p>
          <a:endParaRPr lang="en-US"/>
        </a:p>
      </dgm:t>
    </dgm:pt>
  </dgm:ptLst>
  <dgm:cxnLst>
    <dgm:cxn modelId="{A9000D50-76AC-4377-B0B9-46DD8C894FDE}" type="presOf" srcId="{8A80786B-E934-4D26-83B4-6E9EC7AD83F9}" destId="{6E528BC1-5A9A-4F7F-A681-10803BA73078}" srcOrd="0" destOrd="0" presId="urn:microsoft.com/office/officeart/2005/8/layout/arrow3"/>
    <dgm:cxn modelId="{39D86026-9747-493B-842E-BACBAB1F7A99}" type="presOf" srcId="{AAFDACE0-44D3-445C-BE37-86963CD3A671}" destId="{70CFDECD-9B37-48AF-9C53-4BB4F779C0CA}" srcOrd="0" destOrd="0" presId="urn:microsoft.com/office/officeart/2005/8/layout/arrow3"/>
    <dgm:cxn modelId="{573C7BF8-F1A6-4409-B1B0-ABE83A968665}" type="presOf" srcId="{4E26D90A-5BDB-429B-B23F-565835862F6F}" destId="{6E528BC1-5A9A-4F7F-A681-10803BA73078}" srcOrd="0" destOrd="3" presId="urn:microsoft.com/office/officeart/2005/8/layout/arrow3"/>
    <dgm:cxn modelId="{B454A923-4615-4525-BCD1-4675DB071703}" type="presOf" srcId="{EC592DBE-0208-47BD-BD41-57AE613818B0}" destId="{6E528BC1-5A9A-4F7F-A681-10803BA73078}" srcOrd="0" destOrd="1" presId="urn:microsoft.com/office/officeart/2005/8/layout/arrow3"/>
    <dgm:cxn modelId="{55CEFBD3-0A98-42D3-9723-6D422CCCED32}" type="presOf" srcId="{3060A0C5-584A-4A2A-9DBC-E17D6217706D}" destId="{6E528BC1-5A9A-4F7F-A681-10803BA73078}" srcOrd="0" destOrd="2" presId="urn:microsoft.com/office/officeart/2005/8/layout/arrow3"/>
    <dgm:cxn modelId="{1870CD40-2769-46F6-9710-7AB925E7D9FA}" srcId="{8A80786B-E934-4D26-83B4-6E9EC7AD83F9}" destId="{3060A0C5-584A-4A2A-9DBC-E17D6217706D}" srcOrd="1" destOrd="0" parTransId="{4BC4A74F-F6F4-4668-951E-86C66B2063F0}" sibTransId="{58502400-330D-4E23-A4AF-7B1F8B7CDF41}"/>
    <dgm:cxn modelId="{88597B7B-BD4A-4DD9-A662-1B700EDDA939}" srcId="{8A80786B-E934-4D26-83B4-6E9EC7AD83F9}" destId="{4E26D90A-5BDB-429B-B23F-565835862F6F}" srcOrd="2" destOrd="0" parTransId="{DA2B47A4-F03F-44E5-8A20-64C421AB30C8}" sibTransId="{2D35F8A4-D39E-4E86-B4A3-5D4F3EE6CF38}"/>
    <dgm:cxn modelId="{E57B55B2-3A80-4546-AA39-C5941229CC22}" srcId="{AAFDACE0-44D3-445C-BE37-86963CD3A671}" destId="{8A80786B-E934-4D26-83B4-6E9EC7AD83F9}" srcOrd="0" destOrd="0" parTransId="{887509BF-F41E-4282-A416-EBC809452778}" sibTransId="{12001A91-25D3-49A9-A3AC-AF38BC419EB7}"/>
    <dgm:cxn modelId="{F642B795-5E8A-49DE-AFC9-0EB3442FAC4F}" srcId="{8A80786B-E934-4D26-83B4-6E9EC7AD83F9}" destId="{EC592DBE-0208-47BD-BD41-57AE613818B0}" srcOrd="0" destOrd="0" parTransId="{CC67CF13-C4FD-4B6C-AB8B-133D49C7B008}" sibTransId="{2F368472-6FAC-4AA5-AD42-E3F39209692E}"/>
    <dgm:cxn modelId="{83B37F5B-A963-4F42-B064-CE4F7F7A4380}" type="presParOf" srcId="{70CFDECD-9B37-48AF-9C53-4BB4F779C0CA}" destId="{15A64923-F3EC-4091-9E8C-A036326AC3EC}" srcOrd="0" destOrd="0" presId="urn:microsoft.com/office/officeart/2005/8/layout/arrow3"/>
    <dgm:cxn modelId="{5DDCBB73-6CF8-4E1E-88A8-AFC85EC3A006}" type="presParOf" srcId="{70CFDECD-9B37-48AF-9C53-4BB4F779C0CA}" destId="{6E528BC1-5A9A-4F7F-A681-10803BA73078}" srcOrd="1" destOrd="0" presId="urn:microsoft.com/office/officeart/2005/8/layout/arrow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B82FF5E5-06D1-4DCF-B72C-407AC7C6D616}" type="doc">
      <dgm:prSet loTypeId="urn:microsoft.com/office/officeart/2005/8/layout/hierarchy4" loCatId="list" qsTypeId="urn:microsoft.com/office/officeart/2005/8/quickstyle/3d1" qsCatId="3D" csTypeId="urn:microsoft.com/office/officeart/2005/8/colors/accent0_1" csCatId="mainScheme" phldr="1"/>
      <dgm:spPr/>
      <dgm:t>
        <a:bodyPr/>
        <a:lstStyle/>
        <a:p>
          <a:endParaRPr lang="en-US"/>
        </a:p>
      </dgm:t>
    </dgm:pt>
    <dgm:pt modelId="{B1D35A7D-39ED-41EB-9B4C-9F9743F023C8}">
      <dgm:prSet phldrT="[Text]"/>
      <dgm:spPr/>
      <dgm:t>
        <a:bodyPr/>
        <a:lstStyle/>
        <a:p>
          <a:r>
            <a:rPr lang="bs-Latn-BA" b="1" smtClean="0">
              <a:latin typeface="Bookman Old Style" pitchFamily="18" charset="0"/>
            </a:rPr>
            <a:t>PREDAVANJE I PODNOŠENJE ŽALBE</a:t>
          </a:r>
          <a:endParaRPr lang="en-US" b="1" dirty="0">
            <a:latin typeface="Bookman Old Style" pitchFamily="18" charset="0"/>
          </a:endParaRPr>
        </a:p>
      </dgm:t>
    </dgm:pt>
    <dgm:pt modelId="{9CB10523-ADED-4519-AEFC-E5CE44FF1239}" type="parTrans" cxnId="{FA0B039E-2AF3-433C-8577-256B1FABC137}">
      <dgm:prSet/>
      <dgm:spPr/>
      <dgm:t>
        <a:bodyPr/>
        <a:lstStyle/>
        <a:p>
          <a:endParaRPr lang="en-US"/>
        </a:p>
      </dgm:t>
    </dgm:pt>
    <dgm:pt modelId="{6B77E95A-E00E-4921-93E5-7195970B6F6D}" type="sibTrans" cxnId="{FA0B039E-2AF3-433C-8577-256B1FABC137}">
      <dgm:prSet/>
      <dgm:spPr/>
      <dgm:t>
        <a:bodyPr/>
        <a:lstStyle/>
        <a:p>
          <a:endParaRPr lang="en-US"/>
        </a:p>
      </dgm:t>
    </dgm:pt>
    <dgm:pt modelId="{5426D8B8-9937-41E4-88CE-DF58531AC5E1}">
      <dgm:prSet phldrT="[Text]"/>
      <dgm:spPr/>
      <dgm:t>
        <a:bodyPr/>
        <a:lstStyle/>
        <a:p>
          <a:r>
            <a:rPr lang="bs-Latn-BA" b="1" smtClean="0">
              <a:latin typeface="Bookman Old Style" pitchFamily="18" charset="0"/>
            </a:rPr>
            <a:t>DOPUŠTENOST ŽALBE</a:t>
          </a:r>
          <a:endParaRPr lang="en-US" b="1" dirty="0">
            <a:latin typeface="Bookman Old Style" pitchFamily="18" charset="0"/>
          </a:endParaRPr>
        </a:p>
      </dgm:t>
    </dgm:pt>
    <dgm:pt modelId="{03CDAF97-5411-4410-9D1B-25D73D6C98E9}" type="sibTrans" cxnId="{8600E044-2904-4288-A9A3-FE4E31DB0C8E}">
      <dgm:prSet/>
      <dgm:spPr/>
      <dgm:t>
        <a:bodyPr/>
        <a:lstStyle/>
        <a:p>
          <a:endParaRPr lang="en-US"/>
        </a:p>
      </dgm:t>
    </dgm:pt>
    <dgm:pt modelId="{DAE6FB6F-68EA-4946-8825-9B85742727C4}" type="parTrans" cxnId="{8600E044-2904-4288-A9A3-FE4E31DB0C8E}">
      <dgm:prSet/>
      <dgm:spPr/>
      <dgm:t>
        <a:bodyPr/>
        <a:lstStyle/>
        <a:p>
          <a:endParaRPr lang="en-US"/>
        </a:p>
      </dgm:t>
    </dgm:pt>
    <dgm:pt modelId="{642E3592-28D2-44E3-A3FD-CD0CD27D6673}">
      <dgm:prSet phldrT="[Text]"/>
      <dgm:spPr/>
      <dgm:t>
        <a:bodyPr/>
        <a:lstStyle/>
        <a:p>
          <a:r>
            <a:rPr lang="bs-Latn-BA" b="1" dirty="0" smtClean="0">
              <a:latin typeface="Bookman Old Style" pitchFamily="18" charset="0"/>
            </a:rPr>
            <a:t>NADLEŽNOST ORGANA ZA RJEŠAVANJE PO ŽALBI</a:t>
          </a:r>
          <a:endParaRPr lang="en-US" b="1" dirty="0">
            <a:latin typeface="Bookman Old Style" pitchFamily="18" charset="0"/>
          </a:endParaRPr>
        </a:p>
      </dgm:t>
    </dgm:pt>
    <dgm:pt modelId="{B5755AC0-8269-4768-92F0-883B6EEB3FFD}" type="sibTrans" cxnId="{1DE162EA-2C3C-419A-9B3E-AEED4CC170E3}">
      <dgm:prSet/>
      <dgm:spPr/>
      <dgm:t>
        <a:bodyPr/>
        <a:lstStyle/>
        <a:p>
          <a:endParaRPr lang="en-US"/>
        </a:p>
      </dgm:t>
    </dgm:pt>
    <dgm:pt modelId="{1ECD46EE-45C4-46F5-8856-04B054A5BAA9}" type="parTrans" cxnId="{1DE162EA-2C3C-419A-9B3E-AEED4CC170E3}">
      <dgm:prSet/>
      <dgm:spPr/>
      <dgm:t>
        <a:bodyPr/>
        <a:lstStyle/>
        <a:p>
          <a:endParaRPr lang="en-US"/>
        </a:p>
      </dgm:t>
    </dgm:pt>
    <dgm:pt modelId="{F33EE375-949F-4D8F-B2F4-72027C748CD8}" type="pres">
      <dgm:prSet presAssocID="{B82FF5E5-06D1-4DCF-B72C-407AC7C6D616}" presName="Name0" presStyleCnt="0">
        <dgm:presLayoutVars>
          <dgm:chPref val="1"/>
          <dgm:dir/>
          <dgm:animOne val="branch"/>
          <dgm:animLvl val="lvl"/>
          <dgm:resizeHandles/>
        </dgm:presLayoutVars>
      </dgm:prSet>
      <dgm:spPr/>
      <dgm:t>
        <a:bodyPr/>
        <a:lstStyle/>
        <a:p>
          <a:endParaRPr lang="en-US"/>
        </a:p>
      </dgm:t>
    </dgm:pt>
    <dgm:pt modelId="{46EC5C30-BEF9-4A61-9246-D32298365DA1}" type="pres">
      <dgm:prSet presAssocID="{5426D8B8-9937-41E4-88CE-DF58531AC5E1}" presName="vertOne" presStyleCnt="0"/>
      <dgm:spPr/>
      <dgm:t>
        <a:bodyPr/>
        <a:lstStyle/>
        <a:p>
          <a:endParaRPr lang="bs-Latn-BA"/>
        </a:p>
      </dgm:t>
    </dgm:pt>
    <dgm:pt modelId="{B1B96CC6-E3B6-416C-9DBE-B729223B0C25}" type="pres">
      <dgm:prSet presAssocID="{5426D8B8-9937-41E4-88CE-DF58531AC5E1}" presName="txOne" presStyleLbl="node0" presStyleIdx="0" presStyleCnt="3">
        <dgm:presLayoutVars>
          <dgm:chPref val="3"/>
        </dgm:presLayoutVars>
      </dgm:prSet>
      <dgm:spPr/>
      <dgm:t>
        <a:bodyPr/>
        <a:lstStyle/>
        <a:p>
          <a:endParaRPr lang="en-US"/>
        </a:p>
      </dgm:t>
    </dgm:pt>
    <dgm:pt modelId="{CE6D650E-AB0C-4C91-B7E5-C21E6C9D2D7A}" type="pres">
      <dgm:prSet presAssocID="{5426D8B8-9937-41E4-88CE-DF58531AC5E1}" presName="horzOne" presStyleCnt="0"/>
      <dgm:spPr/>
      <dgm:t>
        <a:bodyPr/>
        <a:lstStyle/>
        <a:p>
          <a:endParaRPr lang="bs-Latn-BA"/>
        </a:p>
      </dgm:t>
    </dgm:pt>
    <dgm:pt modelId="{1701CE6F-F615-409B-921E-3522E56ADDD4}" type="pres">
      <dgm:prSet presAssocID="{03CDAF97-5411-4410-9D1B-25D73D6C98E9}" presName="sibSpaceOne" presStyleCnt="0"/>
      <dgm:spPr/>
      <dgm:t>
        <a:bodyPr/>
        <a:lstStyle/>
        <a:p>
          <a:endParaRPr lang="bs-Latn-BA"/>
        </a:p>
      </dgm:t>
    </dgm:pt>
    <dgm:pt modelId="{F09F24C9-03ED-44E6-A12B-DB205D8F35A3}" type="pres">
      <dgm:prSet presAssocID="{642E3592-28D2-44E3-A3FD-CD0CD27D6673}" presName="vertOne" presStyleCnt="0"/>
      <dgm:spPr/>
      <dgm:t>
        <a:bodyPr/>
        <a:lstStyle/>
        <a:p>
          <a:endParaRPr lang="bs-Latn-BA"/>
        </a:p>
      </dgm:t>
    </dgm:pt>
    <dgm:pt modelId="{70980303-C223-45D1-B1AC-2A937FA31B11}" type="pres">
      <dgm:prSet presAssocID="{642E3592-28D2-44E3-A3FD-CD0CD27D6673}" presName="txOne" presStyleLbl="node0" presStyleIdx="1" presStyleCnt="3">
        <dgm:presLayoutVars>
          <dgm:chPref val="3"/>
        </dgm:presLayoutVars>
      </dgm:prSet>
      <dgm:spPr/>
      <dgm:t>
        <a:bodyPr/>
        <a:lstStyle/>
        <a:p>
          <a:endParaRPr lang="en-US"/>
        </a:p>
      </dgm:t>
    </dgm:pt>
    <dgm:pt modelId="{659AE6FD-6A9F-4DC9-8064-14DAB3EDC09F}" type="pres">
      <dgm:prSet presAssocID="{642E3592-28D2-44E3-A3FD-CD0CD27D6673}" presName="horzOne" presStyleCnt="0"/>
      <dgm:spPr/>
      <dgm:t>
        <a:bodyPr/>
        <a:lstStyle/>
        <a:p>
          <a:endParaRPr lang="bs-Latn-BA"/>
        </a:p>
      </dgm:t>
    </dgm:pt>
    <dgm:pt modelId="{11077695-37AA-4DEA-B967-4EA58685ACAA}" type="pres">
      <dgm:prSet presAssocID="{B5755AC0-8269-4768-92F0-883B6EEB3FFD}" presName="sibSpaceOne" presStyleCnt="0"/>
      <dgm:spPr/>
      <dgm:t>
        <a:bodyPr/>
        <a:lstStyle/>
        <a:p>
          <a:endParaRPr lang="bs-Latn-BA"/>
        </a:p>
      </dgm:t>
    </dgm:pt>
    <dgm:pt modelId="{8820B0DC-8661-4649-A4EF-7A113107EF46}" type="pres">
      <dgm:prSet presAssocID="{B1D35A7D-39ED-41EB-9B4C-9F9743F023C8}" presName="vertOne" presStyleCnt="0"/>
      <dgm:spPr/>
      <dgm:t>
        <a:bodyPr/>
        <a:lstStyle/>
        <a:p>
          <a:endParaRPr lang="bs-Latn-BA"/>
        </a:p>
      </dgm:t>
    </dgm:pt>
    <dgm:pt modelId="{CF4AA9DE-F84D-4BF5-BE2B-461C56690B09}" type="pres">
      <dgm:prSet presAssocID="{B1D35A7D-39ED-41EB-9B4C-9F9743F023C8}" presName="txOne" presStyleLbl="node0" presStyleIdx="2" presStyleCnt="3">
        <dgm:presLayoutVars>
          <dgm:chPref val="3"/>
        </dgm:presLayoutVars>
      </dgm:prSet>
      <dgm:spPr/>
      <dgm:t>
        <a:bodyPr/>
        <a:lstStyle/>
        <a:p>
          <a:endParaRPr lang="en-US"/>
        </a:p>
      </dgm:t>
    </dgm:pt>
    <dgm:pt modelId="{CD44B51D-912D-446E-A960-DD5CF5E3C2B5}" type="pres">
      <dgm:prSet presAssocID="{B1D35A7D-39ED-41EB-9B4C-9F9743F023C8}" presName="horzOne" presStyleCnt="0"/>
      <dgm:spPr/>
      <dgm:t>
        <a:bodyPr/>
        <a:lstStyle/>
        <a:p>
          <a:endParaRPr lang="bs-Latn-BA"/>
        </a:p>
      </dgm:t>
    </dgm:pt>
  </dgm:ptLst>
  <dgm:cxnLst>
    <dgm:cxn modelId="{055D833C-3C31-4596-819D-C281AAB4A6A1}" type="presOf" srcId="{642E3592-28D2-44E3-A3FD-CD0CD27D6673}" destId="{70980303-C223-45D1-B1AC-2A937FA31B11}" srcOrd="0" destOrd="0" presId="urn:microsoft.com/office/officeart/2005/8/layout/hierarchy4"/>
    <dgm:cxn modelId="{E2076F28-40E0-416F-A44B-5FFF94227EAE}" type="presOf" srcId="{5426D8B8-9937-41E4-88CE-DF58531AC5E1}" destId="{B1B96CC6-E3B6-416C-9DBE-B729223B0C25}" srcOrd="0" destOrd="0" presId="urn:microsoft.com/office/officeart/2005/8/layout/hierarchy4"/>
    <dgm:cxn modelId="{1DE162EA-2C3C-419A-9B3E-AEED4CC170E3}" srcId="{B82FF5E5-06D1-4DCF-B72C-407AC7C6D616}" destId="{642E3592-28D2-44E3-A3FD-CD0CD27D6673}" srcOrd="1" destOrd="0" parTransId="{1ECD46EE-45C4-46F5-8856-04B054A5BAA9}" sibTransId="{B5755AC0-8269-4768-92F0-883B6EEB3FFD}"/>
    <dgm:cxn modelId="{8600E044-2904-4288-A9A3-FE4E31DB0C8E}" srcId="{B82FF5E5-06D1-4DCF-B72C-407AC7C6D616}" destId="{5426D8B8-9937-41E4-88CE-DF58531AC5E1}" srcOrd="0" destOrd="0" parTransId="{DAE6FB6F-68EA-4946-8825-9B85742727C4}" sibTransId="{03CDAF97-5411-4410-9D1B-25D73D6C98E9}"/>
    <dgm:cxn modelId="{BB31F169-BAF2-4801-B715-9E25D749C1B3}" type="presOf" srcId="{B1D35A7D-39ED-41EB-9B4C-9F9743F023C8}" destId="{CF4AA9DE-F84D-4BF5-BE2B-461C56690B09}" srcOrd="0" destOrd="0" presId="urn:microsoft.com/office/officeart/2005/8/layout/hierarchy4"/>
    <dgm:cxn modelId="{E11F9836-F0FB-48EC-A560-4B22FCB000D9}" type="presOf" srcId="{B82FF5E5-06D1-4DCF-B72C-407AC7C6D616}" destId="{F33EE375-949F-4D8F-B2F4-72027C748CD8}" srcOrd="0" destOrd="0" presId="urn:microsoft.com/office/officeart/2005/8/layout/hierarchy4"/>
    <dgm:cxn modelId="{FA0B039E-2AF3-433C-8577-256B1FABC137}" srcId="{B82FF5E5-06D1-4DCF-B72C-407AC7C6D616}" destId="{B1D35A7D-39ED-41EB-9B4C-9F9743F023C8}" srcOrd="2" destOrd="0" parTransId="{9CB10523-ADED-4519-AEFC-E5CE44FF1239}" sibTransId="{6B77E95A-E00E-4921-93E5-7195970B6F6D}"/>
    <dgm:cxn modelId="{5A2E681F-6913-485E-9739-6BDF8F2A0BF2}" type="presParOf" srcId="{F33EE375-949F-4D8F-B2F4-72027C748CD8}" destId="{46EC5C30-BEF9-4A61-9246-D32298365DA1}" srcOrd="0" destOrd="0" presId="urn:microsoft.com/office/officeart/2005/8/layout/hierarchy4"/>
    <dgm:cxn modelId="{677C6F60-6D6B-4083-8F6C-6F3846EEE3A3}" type="presParOf" srcId="{46EC5C30-BEF9-4A61-9246-D32298365DA1}" destId="{B1B96CC6-E3B6-416C-9DBE-B729223B0C25}" srcOrd="0" destOrd="0" presId="urn:microsoft.com/office/officeart/2005/8/layout/hierarchy4"/>
    <dgm:cxn modelId="{5D549FAC-647A-4224-9299-E5C06994F064}" type="presParOf" srcId="{46EC5C30-BEF9-4A61-9246-D32298365DA1}" destId="{CE6D650E-AB0C-4C91-B7E5-C21E6C9D2D7A}" srcOrd="1" destOrd="0" presId="urn:microsoft.com/office/officeart/2005/8/layout/hierarchy4"/>
    <dgm:cxn modelId="{7AC4E2D2-0D59-47DF-B975-722C6950F452}" type="presParOf" srcId="{F33EE375-949F-4D8F-B2F4-72027C748CD8}" destId="{1701CE6F-F615-409B-921E-3522E56ADDD4}" srcOrd="1" destOrd="0" presId="urn:microsoft.com/office/officeart/2005/8/layout/hierarchy4"/>
    <dgm:cxn modelId="{FA772A8E-3273-41FB-B36D-7570EB376EE1}" type="presParOf" srcId="{F33EE375-949F-4D8F-B2F4-72027C748CD8}" destId="{F09F24C9-03ED-44E6-A12B-DB205D8F35A3}" srcOrd="2" destOrd="0" presId="urn:microsoft.com/office/officeart/2005/8/layout/hierarchy4"/>
    <dgm:cxn modelId="{C03DF1A0-1D9A-4CAF-A225-95169C9D0D54}" type="presParOf" srcId="{F09F24C9-03ED-44E6-A12B-DB205D8F35A3}" destId="{70980303-C223-45D1-B1AC-2A937FA31B11}" srcOrd="0" destOrd="0" presId="urn:microsoft.com/office/officeart/2005/8/layout/hierarchy4"/>
    <dgm:cxn modelId="{E9898822-3FE1-4EDB-89F7-6EAAA3F2E458}" type="presParOf" srcId="{F09F24C9-03ED-44E6-A12B-DB205D8F35A3}" destId="{659AE6FD-6A9F-4DC9-8064-14DAB3EDC09F}" srcOrd="1" destOrd="0" presId="urn:microsoft.com/office/officeart/2005/8/layout/hierarchy4"/>
    <dgm:cxn modelId="{87438948-8CB7-426D-B989-5BCA8ED9965A}" type="presParOf" srcId="{F33EE375-949F-4D8F-B2F4-72027C748CD8}" destId="{11077695-37AA-4DEA-B967-4EA58685ACAA}" srcOrd="3" destOrd="0" presId="urn:microsoft.com/office/officeart/2005/8/layout/hierarchy4"/>
    <dgm:cxn modelId="{8A4E4812-5001-4581-88E8-916805BC017A}" type="presParOf" srcId="{F33EE375-949F-4D8F-B2F4-72027C748CD8}" destId="{8820B0DC-8661-4649-A4EF-7A113107EF46}" srcOrd="4" destOrd="0" presId="urn:microsoft.com/office/officeart/2005/8/layout/hierarchy4"/>
    <dgm:cxn modelId="{980B294D-EC88-403A-810C-652C39536A1D}" type="presParOf" srcId="{8820B0DC-8661-4649-A4EF-7A113107EF46}" destId="{CF4AA9DE-F84D-4BF5-BE2B-461C56690B09}" srcOrd="0" destOrd="0" presId="urn:microsoft.com/office/officeart/2005/8/layout/hierarchy4"/>
    <dgm:cxn modelId="{FC5118B7-F211-429F-BE3E-6395A1B3A0BF}" type="presParOf" srcId="{8820B0DC-8661-4649-A4EF-7A113107EF46}" destId="{CD44B51D-912D-446E-A960-DD5CF5E3C2B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3836BC62-83E4-44C4-BE76-3085712D3BA5}" type="doc">
      <dgm:prSet loTypeId="urn:microsoft.com/office/officeart/2005/8/layout/vList6" loCatId="list" qsTypeId="urn:microsoft.com/office/officeart/2005/8/quickstyle/3d2" qsCatId="3D" csTypeId="urn:microsoft.com/office/officeart/2005/8/colors/accent0_3" csCatId="mainScheme" phldr="1"/>
      <dgm:spPr/>
      <dgm:t>
        <a:bodyPr/>
        <a:lstStyle/>
        <a:p>
          <a:endParaRPr lang="en-US"/>
        </a:p>
      </dgm:t>
    </dgm:pt>
    <dgm:pt modelId="{C7832866-3821-494F-92C3-583CF9BF3594}">
      <dgm:prSet phldrT="[Text]"/>
      <dgm:spPr/>
      <dgm:t>
        <a:bodyPr/>
        <a:lstStyle/>
        <a:p>
          <a:pPr algn="just"/>
          <a:r>
            <a:rPr lang="bs-Latn-BA" b="1" dirty="0" smtClean="0">
              <a:latin typeface="Bookman Old Style" pitchFamily="18" charset="0"/>
            </a:rPr>
            <a:t>SUSPENZIVNO ILI ODLOŽNO DEJSTVO ŽALBE</a:t>
          </a:r>
          <a:endParaRPr lang="en-US" b="1" dirty="0">
            <a:latin typeface="Bookman Old Style" pitchFamily="18" charset="0"/>
          </a:endParaRPr>
        </a:p>
      </dgm:t>
    </dgm:pt>
    <dgm:pt modelId="{354D7EBB-59CC-4760-A5B0-5BC8534A030A}" type="parTrans" cxnId="{4D1E2F48-E343-4D44-A9EC-07B739F43E2B}">
      <dgm:prSet/>
      <dgm:spPr/>
      <dgm:t>
        <a:bodyPr/>
        <a:lstStyle/>
        <a:p>
          <a:endParaRPr lang="en-US"/>
        </a:p>
      </dgm:t>
    </dgm:pt>
    <dgm:pt modelId="{2BF2DA21-86A7-4872-BB57-8B28A840C648}" type="sibTrans" cxnId="{4D1E2F48-E343-4D44-A9EC-07B739F43E2B}">
      <dgm:prSet/>
      <dgm:spPr/>
      <dgm:t>
        <a:bodyPr/>
        <a:lstStyle/>
        <a:p>
          <a:endParaRPr lang="en-US"/>
        </a:p>
      </dgm:t>
    </dgm:pt>
    <dgm:pt modelId="{233C055C-1D3C-492F-A183-F60742198EB3}">
      <dgm:prSet phldrT="[Text]"/>
      <dgm:spPr/>
      <dgm:t>
        <a:bodyPr/>
        <a:lstStyle/>
        <a:p>
          <a:pPr algn="just"/>
          <a:r>
            <a:rPr lang="hr-HR" b="1" dirty="0" smtClean="0">
              <a:latin typeface="Bookman Old Style" pitchFamily="18" charset="0"/>
            </a:rPr>
            <a:t>Suspenzivno ili odložno djejstvo žalbe sastoji se u tome što propisno izjavljena žalba zadržava izvršenje rješenja koje je predmetom žalbe. </a:t>
          </a:r>
          <a:endParaRPr lang="en-US" b="1" dirty="0">
            <a:latin typeface="Bookman Old Style" pitchFamily="18" charset="0"/>
          </a:endParaRPr>
        </a:p>
      </dgm:t>
    </dgm:pt>
    <dgm:pt modelId="{F42FB9DE-D931-4AC8-A9B3-1213D5F16F06}" type="parTrans" cxnId="{11847CEB-E074-405C-BBA4-E51D8EB9D74C}">
      <dgm:prSet/>
      <dgm:spPr/>
      <dgm:t>
        <a:bodyPr/>
        <a:lstStyle/>
        <a:p>
          <a:endParaRPr lang="en-US"/>
        </a:p>
      </dgm:t>
    </dgm:pt>
    <dgm:pt modelId="{28DD9A3E-0C8A-46A9-800E-C8A077870618}" type="sibTrans" cxnId="{11847CEB-E074-405C-BBA4-E51D8EB9D74C}">
      <dgm:prSet/>
      <dgm:spPr/>
      <dgm:t>
        <a:bodyPr/>
        <a:lstStyle/>
        <a:p>
          <a:endParaRPr lang="en-US"/>
        </a:p>
      </dgm:t>
    </dgm:pt>
    <dgm:pt modelId="{97638579-9C1F-455B-9148-4A8FB3FF307D}">
      <dgm:prSet phldrT="[Text]"/>
      <dgm:spPr/>
      <dgm:t>
        <a:bodyPr/>
        <a:lstStyle/>
        <a:p>
          <a:r>
            <a:rPr lang="bs-Latn-BA" b="1" dirty="0" smtClean="0">
              <a:latin typeface="Bookman Old Style" pitchFamily="18" charset="0"/>
            </a:rPr>
            <a:t>DEVOLUTIVNO DEJSTVO ŽALBE</a:t>
          </a:r>
          <a:endParaRPr lang="en-US" b="1" dirty="0">
            <a:latin typeface="Bookman Old Style" pitchFamily="18" charset="0"/>
          </a:endParaRPr>
        </a:p>
      </dgm:t>
    </dgm:pt>
    <dgm:pt modelId="{18C68E1A-9B73-45E5-BE91-16FB70EE6115}" type="parTrans" cxnId="{CD9B0D41-7F43-411B-8622-BF091391517F}">
      <dgm:prSet/>
      <dgm:spPr/>
      <dgm:t>
        <a:bodyPr/>
        <a:lstStyle/>
        <a:p>
          <a:endParaRPr lang="en-US"/>
        </a:p>
      </dgm:t>
    </dgm:pt>
    <dgm:pt modelId="{89D17301-0B92-4E9E-B01D-3EB8FD2F07BB}" type="sibTrans" cxnId="{CD9B0D41-7F43-411B-8622-BF091391517F}">
      <dgm:prSet/>
      <dgm:spPr/>
      <dgm:t>
        <a:bodyPr/>
        <a:lstStyle/>
        <a:p>
          <a:endParaRPr lang="en-US"/>
        </a:p>
      </dgm:t>
    </dgm:pt>
    <dgm:pt modelId="{E2FBB931-441A-4FB6-8AB5-1468E6528806}">
      <dgm:prSet phldrT="[Text]"/>
      <dgm:spPr/>
      <dgm:t>
        <a:bodyPr/>
        <a:lstStyle/>
        <a:p>
          <a:pPr algn="just"/>
          <a:r>
            <a:rPr lang="hr-HR" b="1" dirty="0" smtClean="0">
              <a:latin typeface="Bookman Old Style" pitchFamily="18" charset="0"/>
            </a:rPr>
            <a:t>Devolutivno djejstvo žalbe sastoji se u tome da o žalbi donosi rješenje organ kome se žalba podnosi (izjavljuje) odnosno organ višeg stepena od organa koji je donio rješenje u prvom stepenu koje se žalbom osporava. </a:t>
          </a:r>
          <a:endParaRPr lang="en-US" b="1" dirty="0">
            <a:latin typeface="Bookman Old Style" pitchFamily="18" charset="0"/>
          </a:endParaRPr>
        </a:p>
      </dgm:t>
    </dgm:pt>
    <dgm:pt modelId="{2AC42848-6880-4316-A40E-064A21B93267}" type="parTrans" cxnId="{097EC306-D4F9-4A4B-B8FF-C2710FB91638}">
      <dgm:prSet/>
      <dgm:spPr/>
      <dgm:t>
        <a:bodyPr/>
        <a:lstStyle/>
        <a:p>
          <a:endParaRPr lang="en-US"/>
        </a:p>
      </dgm:t>
    </dgm:pt>
    <dgm:pt modelId="{D7F9CF48-9B69-42A1-AF38-A24F5C809CDF}" type="sibTrans" cxnId="{097EC306-D4F9-4A4B-B8FF-C2710FB91638}">
      <dgm:prSet/>
      <dgm:spPr/>
      <dgm:t>
        <a:bodyPr/>
        <a:lstStyle/>
        <a:p>
          <a:endParaRPr lang="en-US"/>
        </a:p>
      </dgm:t>
    </dgm:pt>
    <dgm:pt modelId="{5E47FC36-58E8-479B-8D0E-08277775592C}" type="pres">
      <dgm:prSet presAssocID="{3836BC62-83E4-44C4-BE76-3085712D3BA5}" presName="Name0" presStyleCnt="0">
        <dgm:presLayoutVars>
          <dgm:dir/>
          <dgm:animLvl val="lvl"/>
          <dgm:resizeHandles/>
        </dgm:presLayoutVars>
      </dgm:prSet>
      <dgm:spPr/>
      <dgm:t>
        <a:bodyPr/>
        <a:lstStyle/>
        <a:p>
          <a:endParaRPr lang="en-US"/>
        </a:p>
      </dgm:t>
    </dgm:pt>
    <dgm:pt modelId="{FBF0BE9D-E3F1-4EBB-ADB9-D03AFDCB255A}" type="pres">
      <dgm:prSet presAssocID="{C7832866-3821-494F-92C3-583CF9BF3594}" presName="linNode" presStyleCnt="0"/>
      <dgm:spPr/>
      <dgm:t>
        <a:bodyPr/>
        <a:lstStyle/>
        <a:p>
          <a:endParaRPr lang="bs-Latn-BA"/>
        </a:p>
      </dgm:t>
    </dgm:pt>
    <dgm:pt modelId="{4FC83E39-B08B-49BA-81AF-6F626E95D089}" type="pres">
      <dgm:prSet presAssocID="{C7832866-3821-494F-92C3-583CF9BF3594}" presName="parentShp" presStyleLbl="node1" presStyleIdx="0" presStyleCnt="2">
        <dgm:presLayoutVars>
          <dgm:bulletEnabled val="1"/>
        </dgm:presLayoutVars>
      </dgm:prSet>
      <dgm:spPr/>
      <dgm:t>
        <a:bodyPr/>
        <a:lstStyle/>
        <a:p>
          <a:endParaRPr lang="en-US"/>
        </a:p>
      </dgm:t>
    </dgm:pt>
    <dgm:pt modelId="{875A4650-F3BB-4B81-876A-37E921D82DCF}" type="pres">
      <dgm:prSet presAssocID="{C7832866-3821-494F-92C3-583CF9BF3594}" presName="childShp" presStyleLbl="bgAccFollowNode1" presStyleIdx="0" presStyleCnt="2">
        <dgm:presLayoutVars>
          <dgm:bulletEnabled val="1"/>
        </dgm:presLayoutVars>
      </dgm:prSet>
      <dgm:spPr/>
      <dgm:t>
        <a:bodyPr/>
        <a:lstStyle/>
        <a:p>
          <a:endParaRPr lang="en-US"/>
        </a:p>
      </dgm:t>
    </dgm:pt>
    <dgm:pt modelId="{5DC714D8-20C9-4AE4-9F44-27559749FE82}" type="pres">
      <dgm:prSet presAssocID="{2BF2DA21-86A7-4872-BB57-8B28A840C648}" presName="spacing" presStyleCnt="0"/>
      <dgm:spPr/>
      <dgm:t>
        <a:bodyPr/>
        <a:lstStyle/>
        <a:p>
          <a:endParaRPr lang="bs-Latn-BA"/>
        </a:p>
      </dgm:t>
    </dgm:pt>
    <dgm:pt modelId="{4270F8E7-DE7C-48D0-A11B-CF2EB147E607}" type="pres">
      <dgm:prSet presAssocID="{97638579-9C1F-455B-9148-4A8FB3FF307D}" presName="linNode" presStyleCnt="0"/>
      <dgm:spPr/>
      <dgm:t>
        <a:bodyPr/>
        <a:lstStyle/>
        <a:p>
          <a:endParaRPr lang="bs-Latn-BA"/>
        </a:p>
      </dgm:t>
    </dgm:pt>
    <dgm:pt modelId="{97690431-C6AB-4F8C-84FC-9FD1A1C2DB6E}" type="pres">
      <dgm:prSet presAssocID="{97638579-9C1F-455B-9148-4A8FB3FF307D}" presName="parentShp" presStyleLbl="node1" presStyleIdx="1" presStyleCnt="2">
        <dgm:presLayoutVars>
          <dgm:bulletEnabled val="1"/>
        </dgm:presLayoutVars>
      </dgm:prSet>
      <dgm:spPr/>
      <dgm:t>
        <a:bodyPr/>
        <a:lstStyle/>
        <a:p>
          <a:endParaRPr lang="en-US"/>
        </a:p>
      </dgm:t>
    </dgm:pt>
    <dgm:pt modelId="{A6478E81-96DD-4F68-BAB7-FE8418DF8C44}" type="pres">
      <dgm:prSet presAssocID="{97638579-9C1F-455B-9148-4A8FB3FF307D}" presName="childShp" presStyleLbl="bgAccFollowNode1" presStyleIdx="1" presStyleCnt="2">
        <dgm:presLayoutVars>
          <dgm:bulletEnabled val="1"/>
        </dgm:presLayoutVars>
      </dgm:prSet>
      <dgm:spPr/>
      <dgm:t>
        <a:bodyPr/>
        <a:lstStyle/>
        <a:p>
          <a:endParaRPr lang="en-US"/>
        </a:p>
      </dgm:t>
    </dgm:pt>
  </dgm:ptLst>
  <dgm:cxnLst>
    <dgm:cxn modelId="{FC03A1B4-1DA2-472B-8E46-BED69F62BD4C}" type="presOf" srcId="{3836BC62-83E4-44C4-BE76-3085712D3BA5}" destId="{5E47FC36-58E8-479B-8D0E-08277775592C}" srcOrd="0" destOrd="0" presId="urn:microsoft.com/office/officeart/2005/8/layout/vList6"/>
    <dgm:cxn modelId="{097EC306-D4F9-4A4B-B8FF-C2710FB91638}" srcId="{97638579-9C1F-455B-9148-4A8FB3FF307D}" destId="{E2FBB931-441A-4FB6-8AB5-1468E6528806}" srcOrd="0" destOrd="0" parTransId="{2AC42848-6880-4316-A40E-064A21B93267}" sibTransId="{D7F9CF48-9B69-42A1-AF38-A24F5C809CDF}"/>
    <dgm:cxn modelId="{CD9B0D41-7F43-411B-8622-BF091391517F}" srcId="{3836BC62-83E4-44C4-BE76-3085712D3BA5}" destId="{97638579-9C1F-455B-9148-4A8FB3FF307D}" srcOrd="1" destOrd="0" parTransId="{18C68E1A-9B73-45E5-BE91-16FB70EE6115}" sibTransId="{89D17301-0B92-4E9E-B01D-3EB8FD2F07BB}"/>
    <dgm:cxn modelId="{F648A4A8-61C5-4933-8344-1E0C77F98FAA}" type="presOf" srcId="{97638579-9C1F-455B-9148-4A8FB3FF307D}" destId="{97690431-C6AB-4F8C-84FC-9FD1A1C2DB6E}" srcOrd="0" destOrd="0" presId="urn:microsoft.com/office/officeart/2005/8/layout/vList6"/>
    <dgm:cxn modelId="{7E93E9AC-B49D-4EC0-B232-58D8991587FF}" type="presOf" srcId="{233C055C-1D3C-492F-A183-F60742198EB3}" destId="{875A4650-F3BB-4B81-876A-37E921D82DCF}" srcOrd="0" destOrd="0" presId="urn:microsoft.com/office/officeart/2005/8/layout/vList6"/>
    <dgm:cxn modelId="{FA4CAB8A-57BF-49E4-94D2-22E12394F6B2}" type="presOf" srcId="{C7832866-3821-494F-92C3-583CF9BF3594}" destId="{4FC83E39-B08B-49BA-81AF-6F626E95D089}" srcOrd="0" destOrd="0" presId="urn:microsoft.com/office/officeart/2005/8/layout/vList6"/>
    <dgm:cxn modelId="{11847CEB-E074-405C-BBA4-E51D8EB9D74C}" srcId="{C7832866-3821-494F-92C3-583CF9BF3594}" destId="{233C055C-1D3C-492F-A183-F60742198EB3}" srcOrd="0" destOrd="0" parTransId="{F42FB9DE-D931-4AC8-A9B3-1213D5F16F06}" sibTransId="{28DD9A3E-0C8A-46A9-800E-C8A077870618}"/>
    <dgm:cxn modelId="{93FEED9E-4215-4F7C-8E5F-962F9BDAF3C6}" type="presOf" srcId="{E2FBB931-441A-4FB6-8AB5-1468E6528806}" destId="{A6478E81-96DD-4F68-BAB7-FE8418DF8C44}" srcOrd="0" destOrd="0" presId="urn:microsoft.com/office/officeart/2005/8/layout/vList6"/>
    <dgm:cxn modelId="{4D1E2F48-E343-4D44-A9EC-07B739F43E2B}" srcId="{3836BC62-83E4-44C4-BE76-3085712D3BA5}" destId="{C7832866-3821-494F-92C3-583CF9BF3594}" srcOrd="0" destOrd="0" parTransId="{354D7EBB-59CC-4760-A5B0-5BC8534A030A}" sibTransId="{2BF2DA21-86A7-4872-BB57-8B28A840C648}"/>
    <dgm:cxn modelId="{265BEE9E-1E03-420A-8B17-0BBDB55677C2}" type="presParOf" srcId="{5E47FC36-58E8-479B-8D0E-08277775592C}" destId="{FBF0BE9D-E3F1-4EBB-ADB9-D03AFDCB255A}" srcOrd="0" destOrd="0" presId="urn:microsoft.com/office/officeart/2005/8/layout/vList6"/>
    <dgm:cxn modelId="{4BBFB77D-A397-4746-87CE-B815F2DFBDE2}" type="presParOf" srcId="{FBF0BE9D-E3F1-4EBB-ADB9-D03AFDCB255A}" destId="{4FC83E39-B08B-49BA-81AF-6F626E95D089}" srcOrd="0" destOrd="0" presId="urn:microsoft.com/office/officeart/2005/8/layout/vList6"/>
    <dgm:cxn modelId="{A6C5974A-A6A2-40C1-A22B-6617ACF7E91E}" type="presParOf" srcId="{FBF0BE9D-E3F1-4EBB-ADB9-D03AFDCB255A}" destId="{875A4650-F3BB-4B81-876A-37E921D82DCF}" srcOrd="1" destOrd="0" presId="urn:microsoft.com/office/officeart/2005/8/layout/vList6"/>
    <dgm:cxn modelId="{82F0126D-6F5A-4CD2-B194-C462AEFD54FE}" type="presParOf" srcId="{5E47FC36-58E8-479B-8D0E-08277775592C}" destId="{5DC714D8-20C9-4AE4-9F44-27559749FE82}" srcOrd="1" destOrd="0" presId="urn:microsoft.com/office/officeart/2005/8/layout/vList6"/>
    <dgm:cxn modelId="{69DE560F-EF5D-4508-84F1-62A4084175D1}" type="presParOf" srcId="{5E47FC36-58E8-479B-8D0E-08277775592C}" destId="{4270F8E7-DE7C-48D0-A11B-CF2EB147E607}" srcOrd="2" destOrd="0" presId="urn:microsoft.com/office/officeart/2005/8/layout/vList6"/>
    <dgm:cxn modelId="{7958B3A1-E70C-4132-805D-A8FA59244416}" type="presParOf" srcId="{4270F8E7-DE7C-48D0-A11B-CF2EB147E607}" destId="{97690431-C6AB-4F8C-84FC-9FD1A1C2DB6E}" srcOrd="0" destOrd="0" presId="urn:microsoft.com/office/officeart/2005/8/layout/vList6"/>
    <dgm:cxn modelId="{2A7E492D-E961-4930-939B-B4B3E38ECEE2}" type="presParOf" srcId="{4270F8E7-DE7C-48D0-A11B-CF2EB147E607}" destId="{A6478E81-96DD-4F68-BAB7-FE8418DF8C4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45BF8BE9-28A0-4DA3-AAEA-93A30092E6ED}" type="doc">
      <dgm:prSet loTypeId="urn:microsoft.com/office/officeart/2005/8/layout/hierarchy3" loCatId="list" qsTypeId="urn:microsoft.com/office/officeart/2005/8/quickstyle/3d1" qsCatId="3D" csTypeId="urn:microsoft.com/office/officeart/2005/8/colors/accent0_3" csCatId="mainScheme" phldr="1"/>
      <dgm:spPr/>
      <dgm:t>
        <a:bodyPr/>
        <a:lstStyle/>
        <a:p>
          <a:endParaRPr lang="en-US"/>
        </a:p>
      </dgm:t>
    </dgm:pt>
    <dgm:pt modelId="{985A350B-AF6C-4A33-9BCC-57236E3574B7}">
      <dgm:prSet phldrT="[Text]"/>
      <dgm:spPr/>
      <dgm:t>
        <a:bodyPr/>
        <a:lstStyle/>
        <a:p>
          <a:r>
            <a:rPr lang="bs-Latn-BA" b="1" dirty="0" smtClean="0">
              <a:latin typeface="Bookman Old Style" pitchFamily="18" charset="0"/>
            </a:rPr>
            <a:t>RAD PRVOSTEPENOG ORGANA PO ŽALBI</a:t>
          </a:r>
          <a:endParaRPr lang="en-US" b="1" dirty="0">
            <a:latin typeface="Bookman Old Style" pitchFamily="18" charset="0"/>
          </a:endParaRPr>
        </a:p>
      </dgm:t>
    </dgm:pt>
    <dgm:pt modelId="{1D1697E3-F1CF-4F58-AAD5-9B40253E7508}" type="parTrans" cxnId="{7703476F-6717-422A-8918-0ABCE2FB04E1}">
      <dgm:prSet/>
      <dgm:spPr/>
      <dgm:t>
        <a:bodyPr/>
        <a:lstStyle/>
        <a:p>
          <a:endParaRPr lang="en-US"/>
        </a:p>
      </dgm:t>
    </dgm:pt>
    <dgm:pt modelId="{3A943675-2C95-4B3E-8717-6D1D2F6605BA}" type="sibTrans" cxnId="{7703476F-6717-422A-8918-0ABCE2FB04E1}">
      <dgm:prSet/>
      <dgm:spPr/>
      <dgm:t>
        <a:bodyPr/>
        <a:lstStyle/>
        <a:p>
          <a:endParaRPr lang="en-US"/>
        </a:p>
      </dgm:t>
    </dgm:pt>
    <dgm:pt modelId="{5A7CE62A-DEEC-43E9-88AD-0466357DB874}">
      <dgm:prSet phldrT="[Text]"/>
      <dgm:spPr/>
      <dgm:t>
        <a:bodyPr/>
        <a:lstStyle/>
        <a:p>
          <a:r>
            <a:rPr lang="bs-Latn-BA" b="1" dirty="0" smtClean="0">
              <a:latin typeface="Bookman Old Style" pitchFamily="18" charset="0"/>
            </a:rPr>
            <a:t>RJEŠAVANJE DRUGOSTEPENOG ORGANA PO ŽALBI</a:t>
          </a:r>
          <a:endParaRPr lang="en-US" b="1" dirty="0">
            <a:latin typeface="Bookman Old Style" pitchFamily="18" charset="0"/>
          </a:endParaRPr>
        </a:p>
      </dgm:t>
    </dgm:pt>
    <dgm:pt modelId="{72B2D009-CFF8-47D1-9359-A81342AFDD88}" type="parTrans" cxnId="{67F80A36-1853-49FB-ABB5-D4AA29C896E3}">
      <dgm:prSet/>
      <dgm:spPr/>
      <dgm:t>
        <a:bodyPr/>
        <a:lstStyle/>
        <a:p>
          <a:endParaRPr lang="en-US"/>
        </a:p>
      </dgm:t>
    </dgm:pt>
    <dgm:pt modelId="{0DD8B4D3-4F49-4927-BB88-8A6249F4AFE1}" type="sibTrans" cxnId="{67F80A36-1853-49FB-ABB5-D4AA29C896E3}">
      <dgm:prSet/>
      <dgm:spPr/>
      <dgm:t>
        <a:bodyPr/>
        <a:lstStyle/>
        <a:p>
          <a:endParaRPr lang="en-US"/>
        </a:p>
      </dgm:t>
    </dgm:pt>
    <dgm:pt modelId="{FE35FDEF-E896-4CAB-8A3C-54925C2ABC8A}">
      <dgm:prSet phldrT="[Text]"/>
      <dgm:spPr/>
      <dgm:t>
        <a:bodyPr/>
        <a:lstStyle/>
        <a:p>
          <a:r>
            <a:rPr lang="bs-Latn-BA" b="1" dirty="0" smtClean="0">
              <a:latin typeface="Bookman Old Style" pitchFamily="18" charset="0"/>
            </a:rPr>
            <a:t>PRETHODNI POSTUPAK</a:t>
          </a:r>
          <a:endParaRPr lang="en-US" b="1" dirty="0">
            <a:latin typeface="Bookman Old Style" pitchFamily="18" charset="0"/>
          </a:endParaRPr>
        </a:p>
      </dgm:t>
    </dgm:pt>
    <dgm:pt modelId="{7FCCC6AB-1952-4A98-B3E7-326737B1766B}" type="parTrans" cxnId="{A511EFDC-3776-4401-B072-7C01F41247A9}">
      <dgm:prSet/>
      <dgm:spPr/>
      <dgm:t>
        <a:bodyPr/>
        <a:lstStyle/>
        <a:p>
          <a:endParaRPr lang="en-US"/>
        </a:p>
      </dgm:t>
    </dgm:pt>
    <dgm:pt modelId="{948CDB92-4034-4ACA-BF88-71DE70943D7E}" type="sibTrans" cxnId="{A511EFDC-3776-4401-B072-7C01F41247A9}">
      <dgm:prSet/>
      <dgm:spPr/>
      <dgm:t>
        <a:bodyPr/>
        <a:lstStyle/>
        <a:p>
          <a:endParaRPr lang="en-US"/>
        </a:p>
      </dgm:t>
    </dgm:pt>
    <dgm:pt modelId="{4E2A1E60-D1E8-403E-81EA-A3895FCC25AE}">
      <dgm:prSet phldrT="[Text]"/>
      <dgm:spPr/>
      <dgm:t>
        <a:bodyPr/>
        <a:lstStyle/>
        <a:p>
          <a:r>
            <a:rPr lang="bs-Latn-BA" b="1" dirty="0" smtClean="0">
              <a:latin typeface="Bookman Old Style" pitchFamily="18" charset="0"/>
            </a:rPr>
            <a:t>REDOVNI POSTUPAK</a:t>
          </a:r>
          <a:endParaRPr lang="en-US" b="1" dirty="0">
            <a:latin typeface="Bookman Old Style" pitchFamily="18" charset="0"/>
          </a:endParaRPr>
        </a:p>
      </dgm:t>
    </dgm:pt>
    <dgm:pt modelId="{D18E5BCA-4EA4-4F27-BFA8-594ABEC51DDD}" type="parTrans" cxnId="{90635708-8DB9-473D-ABA7-64D776B3A1FD}">
      <dgm:prSet/>
      <dgm:spPr/>
      <dgm:t>
        <a:bodyPr/>
        <a:lstStyle/>
        <a:p>
          <a:endParaRPr lang="en-US"/>
        </a:p>
      </dgm:t>
    </dgm:pt>
    <dgm:pt modelId="{D4C3C776-BDEC-49CA-A67C-BD0AD0FCFA76}" type="sibTrans" cxnId="{90635708-8DB9-473D-ABA7-64D776B3A1FD}">
      <dgm:prSet/>
      <dgm:spPr/>
      <dgm:t>
        <a:bodyPr/>
        <a:lstStyle/>
        <a:p>
          <a:endParaRPr lang="en-US"/>
        </a:p>
      </dgm:t>
    </dgm:pt>
    <dgm:pt modelId="{1E0CB63F-7459-4068-A8DC-B3DE91882122}" type="pres">
      <dgm:prSet presAssocID="{45BF8BE9-28A0-4DA3-AAEA-93A30092E6ED}" presName="diagram" presStyleCnt="0">
        <dgm:presLayoutVars>
          <dgm:chPref val="1"/>
          <dgm:dir/>
          <dgm:animOne val="branch"/>
          <dgm:animLvl val="lvl"/>
          <dgm:resizeHandles/>
        </dgm:presLayoutVars>
      </dgm:prSet>
      <dgm:spPr/>
      <dgm:t>
        <a:bodyPr/>
        <a:lstStyle/>
        <a:p>
          <a:endParaRPr lang="en-US"/>
        </a:p>
      </dgm:t>
    </dgm:pt>
    <dgm:pt modelId="{64787B29-89AE-4454-94AC-4746A977FD01}" type="pres">
      <dgm:prSet presAssocID="{985A350B-AF6C-4A33-9BCC-57236E3574B7}" presName="root" presStyleCnt="0"/>
      <dgm:spPr/>
      <dgm:t>
        <a:bodyPr/>
        <a:lstStyle/>
        <a:p>
          <a:endParaRPr lang="bs-Latn-BA"/>
        </a:p>
      </dgm:t>
    </dgm:pt>
    <dgm:pt modelId="{0081C34B-9038-4B84-B039-72AEEF8D8AD5}" type="pres">
      <dgm:prSet presAssocID="{985A350B-AF6C-4A33-9BCC-57236E3574B7}" presName="rootComposite" presStyleCnt="0"/>
      <dgm:spPr/>
      <dgm:t>
        <a:bodyPr/>
        <a:lstStyle/>
        <a:p>
          <a:endParaRPr lang="bs-Latn-BA"/>
        </a:p>
      </dgm:t>
    </dgm:pt>
    <dgm:pt modelId="{78EA5ACE-4A2A-41D5-868D-164198CDD5EF}" type="pres">
      <dgm:prSet presAssocID="{985A350B-AF6C-4A33-9BCC-57236E3574B7}" presName="rootText" presStyleLbl="node1" presStyleIdx="0" presStyleCnt="2" custLinFactNeighborX="719" custLinFactNeighborY="4165"/>
      <dgm:spPr/>
      <dgm:t>
        <a:bodyPr/>
        <a:lstStyle/>
        <a:p>
          <a:endParaRPr lang="en-US"/>
        </a:p>
      </dgm:t>
    </dgm:pt>
    <dgm:pt modelId="{10F76FCB-D351-4D1E-B6A9-BA38C27F23E0}" type="pres">
      <dgm:prSet presAssocID="{985A350B-AF6C-4A33-9BCC-57236E3574B7}" presName="rootConnector" presStyleLbl="node1" presStyleIdx="0" presStyleCnt="2"/>
      <dgm:spPr/>
      <dgm:t>
        <a:bodyPr/>
        <a:lstStyle/>
        <a:p>
          <a:endParaRPr lang="en-US"/>
        </a:p>
      </dgm:t>
    </dgm:pt>
    <dgm:pt modelId="{9F1AB8CC-D190-4D9E-90C2-65FA1D9FC120}" type="pres">
      <dgm:prSet presAssocID="{985A350B-AF6C-4A33-9BCC-57236E3574B7}" presName="childShape" presStyleCnt="0"/>
      <dgm:spPr/>
      <dgm:t>
        <a:bodyPr/>
        <a:lstStyle/>
        <a:p>
          <a:endParaRPr lang="bs-Latn-BA"/>
        </a:p>
      </dgm:t>
    </dgm:pt>
    <dgm:pt modelId="{B1B744EE-BEA5-4D06-9CD3-77468AA3C46F}" type="pres">
      <dgm:prSet presAssocID="{5A7CE62A-DEEC-43E9-88AD-0466357DB874}" presName="root" presStyleCnt="0"/>
      <dgm:spPr/>
      <dgm:t>
        <a:bodyPr/>
        <a:lstStyle/>
        <a:p>
          <a:endParaRPr lang="bs-Latn-BA"/>
        </a:p>
      </dgm:t>
    </dgm:pt>
    <dgm:pt modelId="{D607A2C3-CA1E-4766-B10D-B481612A2609}" type="pres">
      <dgm:prSet presAssocID="{5A7CE62A-DEEC-43E9-88AD-0466357DB874}" presName="rootComposite" presStyleCnt="0"/>
      <dgm:spPr/>
      <dgm:t>
        <a:bodyPr/>
        <a:lstStyle/>
        <a:p>
          <a:endParaRPr lang="bs-Latn-BA"/>
        </a:p>
      </dgm:t>
    </dgm:pt>
    <dgm:pt modelId="{84E5D32D-60F7-4715-8212-C94993AC0122}" type="pres">
      <dgm:prSet presAssocID="{5A7CE62A-DEEC-43E9-88AD-0466357DB874}" presName="rootText" presStyleLbl="node1" presStyleIdx="1" presStyleCnt="2"/>
      <dgm:spPr/>
      <dgm:t>
        <a:bodyPr/>
        <a:lstStyle/>
        <a:p>
          <a:endParaRPr lang="en-US"/>
        </a:p>
      </dgm:t>
    </dgm:pt>
    <dgm:pt modelId="{88CCB371-85E4-4F90-B0C7-B93791178EF8}" type="pres">
      <dgm:prSet presAssocID="{5A7CE62A-DEEC-43E9-88AD-0466357DB874}" presName="rootConnector" presStyleLbl="node1" presStyleIdx="1" presStyleCnt="2"/>
      <dgm:spPr/>
      <dgm:t>
        <a:bodyPr/>
        <a:lstStyle/>
        <a:p>
          <a:endParaRPr lang="en-US"/>
        </a:p>
      </dgm:t>
    </dgm:pt>
    <dgm:pt modelId="{456F9324-B8A2-4F83-801E-98B3C496DFB9}" type="pres">
      <dgm:prSet presAssocID="{5A7CE62A-DEEC-43E9-88AD-0466357DB874}" presName="childShape" presStyleCnt="0"/>
      <dgm:spPr/>
      <dgm:t>
        <a:bodyPr/>
        <a:lstStyle/>
        <a:p>
          <a:endParaRPr lang="bs-Latn-BA"/>
        </a:p>
      </dgm:t>
    </dgm:pt>
    <dgm:pt modelId="{0FA5DD35-22D8-4BDE-A2F0-83C6DB7DFB5C}" type="pres">
      <dgm:prSet presAssocID="{7FCCC6AB-1952-4A98-B3E7-326737B1766B}" presName="Name13" presStyleLbl="parChTrans1D2" presStyleIdx="0" presStyleCnt="2"/>
      <dgm:spPr/>
      <dgm:t>
        <a:bodyPr/>
        <a:lstStyle/>
        <a:p>
          <a:endParaRPr lang="en-US"/>
        </a:p>
      </dgm:t>
    </dgm:pt>
    <dgm:pt modelId="{B17C5B1F-A7C8-499C-8A55-A3AD0B4437EF}" type="pres">
      <dgm:prSet presAssocID="{FE35FDEF-E896-4CAB-8A3C-54925C2ABC8A}" presName="childText" presStyleLbl="bgAcc1" presStyleIdx="0" presStyleCnt="2">
        <dgm:presLayoutVars>
          <dgm:bulletEnabled val="1"/>
        </dgm:presLayoutVars>
      </dgm:prSet>
      <dgm:spPr/>
      <dgm:t>
        <a:bodyPr/>
        <a:lstStyle/>
        <a:p>
          <a:endParaRPr lang="en-US"/>
        </a:p>
      </dgm:t>
    </dgm:pt>
    <dgm:pt modelId="{717AFA67-A2F3-49F1-89FD-1A09F99841FE}" type="pres">
      <dgm:prSet presAssocID="{D18E5BCA-4EA4-4F27-BFA8-594ABEC51DDD}" presName="Name13" presStyleLbl="parChTrans1D2" presStyleIdx="1" presStyleCnt="2"/>
      <dgm:spPr/>
      <dgm:t>
        <a:bodyPr/>
        <a:lstStyle/>
        <a:p>
          <a:endParaRPr lang="en-US"/>
        </a:p>
      </dgm:t>
    </dgm:pt>
    <dgm:pt modelId="{8848DEA5-D3C8-424A-8191-A88B4B585690}" type="pres">
      <dgm:prSet presAssocID="{4E2A1E60-D1E8-403E-81EA-A3895FCC25AE}" presName="childText" presStyleLbl="bgAcc1" presStyleIdx="1" presStyleCnt="2">
        <dgm:presLayoutVars>
          <dgm:bulletEnabled val="1"/>
        </dgm:presLayoutVars>
      </dgm:prSet>
      <dgm:spPr/>
      <dgm:t>
        <a:bodyPr/>
        <a:lstStyle/>
        <a:p>
          <a:endParaRPr lang="en-US"/>
        </a:p>
      </dgm:t>
    </dgm:pt>
  </dgm:ptLst>
  <dgm:cxnLst>
    <dgm:cxn modelId="{3F59C443-D70C-4BCF-9DC9-71814E261612}" type="presOf" srcId="{4E2A1E60-D1E8-403E-81EA-A3895FCC25AE}" destId="{8848DEA5-D3C8-424A-8191-A88B4B585690}" srcOrd="0" destOrd="0" presId="urn:microsoft.com/office/officeart/2005/8/layout/hierarchy3"/>
    <dgm:cxn modelId="{383D6E05-CEBF-4EBA-858C-C0116640F45D}" type="presOf" srcId="{7FCCC6AB-1952-4A98-B3E7-326737B1766B}" destId="{0FA5DD35-22D8-4BDE-A2F0-83C6DB7DFB5C}" srcOrd="0" destOrd="0" presId="urn:microsoft.com/office/officeart/2005/8/layout/hierarchy3"/>
    <dgm:cxn modelId="{A9CC916D-5D64-4233-8E5F-7BC1209C33C2}" type="presOf" srcId="{D18E5BCA-4EA4-4F27-BFA8-594ABEC51DDD}" destId="{717AFA67-A2F3-49F1-89FD-1A09F99841FE}" srcOrd="0" destOrd="0" presId="urn:microsoft.com/office/officeart/2005/8/layout/hierarchy3"/>
    <dgm:cxn modelId="{4DE34DB3-10D3-4297-A7A8-F9FD971B0B61}" type="presOf" srcId="{5A7CE62A-DEEC-43E9-88AD-0466357DB874}" destId="{88CCB371-85E4-4F90-B0C7-B93791178EF8}" srcOrd="1" destOrd="0" presId="urn:microsoft.com/office/officeart/2005/8/layout/hierarchy3"/>
    <dgm:cxn modelId="{7703476F-6717-422A-8918-0ABCE2FB04E1}" srcId="{45BF8BE9-28A0-4DA3-AAEA-93A30092E6ED}" destId="{985A350B-AF6C-4A33-9BCC-57236E3574B7}" srcOrd="0" destOrd="0" parTransId="{1D1697E3-F1CF-4F58-AAD5-9B40253E7508}" sibTransId="{3A943675-2C95-4B3E-8717-6D1D2F6605BA}"/>
    <dgm:cxn modelId="{0647C55E-1B19-48AD-82BF-AFCDE61AC257}" type="presOf" srcId="{FE35FDEF-E896-4CAB-8A3C-54925C2ABC8A}" destId="{B17C5B1F-A7C8-499C-8A55-A3AD0B4437EF}" srcOrd="0" destOrd="0" presId="urn:microsoft.com/office/officeart/2005/8/layout/hierarchy3"/>
    <dgm:cxn modelId="{2531661B-E23D-4B15-AAE3-E879116E93A7}" type="presOf" srcId="{45BF8BE9-28A0-4DA3-AAEA-93A30092E6ED}" destId="{1E0CB63F-7459-4068-A8DC-B3DE91882122}" srcOrd="0" destOrd="0" presId="urn:microsoft.com/office/officeart/2005/8/layout/hierarchy3"/>
    <dgm:cxn modelId="{90635708-8DB9-473D-ABA7-64D776B3A1FD}" srcId="{5A7CE62A-DEEC-43E9-88AD-0466357DB874}" destId="{4E2A1E60-D1E8-403E-81EA-A3895FCC25AE}" srcOrd="1" destOrd="0" parTransId="{D18E5BCA-4EA4-4F27-BFA8-594ABEC51DDD}" sibTransId="{D4C3C776-BDEC-49CA-A67C-BD0AD0FCFA76}"/>
    <dgm:cxn modelId="{B0883506-F535-4129-8BC4-521183B5E7F5}" type="presOf" srcId="{985A350B-AF6C-4A33-9BCC-57236E3574B7}" destId="{78EA5ACE-4A2A-41D5-868D-164198CDD5EF}" srcOrd="0" destOrd="0" presId="urn:microsoft.com/office/officeart/2005/8/layout/hierarchy3"/>
    <dgm:cxn modelId="{67F80A36-1853-49FB-ABB5-D4AA29C896E3}" srcId="{45BF8BE9-28A0-4DA3-AAEA-93A30092E6ED}" destId="{5A7CE62A-DEEC-43E9-88AD-0466357DB874}" srcOrd="1" destOrd="0" parTransId="{72B2D009-CFF8-47D1-9359-A81342AFDD88}" sibTransId="{0DD8B4D3-4F49-4927-BB88-8A6249F4AFE1}"/>
    <dgm:cxn modelId="{5D07C0BC-0A34-45D1-8F77-E72193262F81}" type="presOf" srcId="{985A350B-AF6C-4A33-9BCC-57236E3574B7}" destId="{10F76FCB-D351-4D1E-B6A9-BA38C27F23E0}" srcOrd="1" destOrd="0" presId="urn:microsoft.com/office/officeart/2005/8/layout/hierarchy3"/>
    <dgm:cxn modelId="{1542DDFD-1E19-4C1D-AC93-61672CD38EC4}" type="presOf" srcId="{5A7CE62A-DEEC-43E9-88AD-0466357DB874}" destId="{84E5D32D-60F7-4715-8212-C94993AC0122}" srcOrd="0" destOrd="0" presId="urn:microsoft.com/office/officeart/2005/8/layout/hierarchy3"/>
    <dgm:cxn modelId="{A511EFDC-3776-4401-B072-7C01F41247A9}" srcId="{5A7CE62A-DEEC-43E9-88AD-0466357DB874}" destId="{FE35FDEF-E896-4CAB-8A3C-54925C2ABC8A}" srcOrd="0" destOrd="0" parTransId="{7FCCC6AB-1952-4A98-B3E7-326737B1766B}" sibTransId="{948CDB92-4034-4ACA-BF88-71DE70943D7E}"/>
    <dgm:cxn modelId="{3C91ADE8-C152-48B1-9A55-73DE316FF17F}" type="presParOf" srcId="{1E0CB63F-7459-4068-A8DC-B3DE91882122}" destId="{64787B29-89AE-4454-94AC-4746A977FD01}" srcOrd="0" destOrd="0" presId="urn:microsoft.com/office/officeart/2005/8/layout/hierarchy3"/>
    <dgm:cxn modelId="{40FD8C56-5947-4A14-8FC6-A07AB9A7F8B5}" type="presParOf" srcId="{64787B29-89AE-4454-94AC-4746A977FD01}" destId="{0081C34B-9038-4B84-B039-72AEEF8D8AD5}" srcOrd="0" destOrd="0" presId="urn:microsoft.com/office/officeart/2005/8/layout/hierarchy3"/>
    <dgm:cxn modelId="{0779EFFF-8A49-4F6C-8F6F-7F6D5173949A}" type="presParOf" srcId="{0081C34B-9038-4B84-B039-72AEEF8D8AD5}" destId="{78EA5ACE-4A2A-41D5-868D-164198CDD5EF}" srcOrd="0" destOrd="0" presId="urn:microsoft.com/office/officeart/2005/8/layout/hierarchy3"/>
    <dgm:cxn modelId="{3660341A-06E7-4056-AB3E-A0D290BB9D9F}" type="presParOf" srcId="{0081C34B-9038-4B84-B039-72AEEF8D8AD5}" destId="{10F76FCB-D351-4D1E-B6A9-BA38C27F23E0}" srcOrd="1" destOrd="0" presId="urn:microsoft.com/office/officeart/2005/8/layout/hierarchy3"/>
    <dgm:cxn modelId="{A8F10997-330C-48BF-9828-9C12CDC98823}" type="presParOf" srcId="{64787B29-89AE-4454-94AC-4746A977FD01}" destId="{9F1AB8CC-D190-4D9E-90C2-65FA1D9FC120}" srcOrd="1" destOrd="0" presId="urn:microsoft.com/office/officeart/2005/8/layout/hierarchy3"/>
    <dgm:cxn modelId="{7640987F-8B69-4BD6-BD8F-9B13B79125FD}" type="presParOf" srcId="{1E0CB63F-7459-4068-A8DC-B3DE91882122}" destId="{B1B744EE-BEA5-4D06-9CD3-77468AA3C46F}" srcOrd="1" destOrd="0" presId="urn:microsoft.com/office/officeart/2005/8/layout/hierarchy3"/>
    <dgm:cxn modelId="{1F8C3CA9-12A7-434C-BAC1-2D75827479AC}" type="presParOf" srcId="{B1B744EE-BEA5-4D06-9CD3-77468AA3C46F}" destId="{D607A2C3-CA1E-4766-B10D-B481612A2609}" srcOrd="0" destOrd="0" presId="urn:microsoft.com/office/officeart/2005/8/layout/hierarchy3"/>
    <dgm:cxn modelId="{688173AB-DC48-44F7-BB9A-8EE1EF06D02E}" type="presParOf" srcId="{D607A2C3-CA1E-4766-B10D-B481612A2609}" destId="{84E5D32D-60F7-4715-8212-C94993AC0122}" srcOrd="0" destOrd="0" presId="urn:microsoft.com/office/officeart/2005/8/layout/hierarchy3"/>
    <dgm:cxn modelId="{4064F001-8735-4C5A-B902-48FF342A6C3B}" type="presParOf" srcId="{D607A2C3-CA1E-4766-B10D-B481612A2609}" destId="{88CCB371-85E4-4F90-B0C7-B93791178EF8}" srcOrd="1" destOrd="0" presId="urn:microsoft.com/office/officeart/2005/8/layout/hierarchy3"/>
    <dgm:cxn modelId="{C695ED1C-BC17-4CE3-8EB8-FC70240C28C3}" type="presParOf" srcId="{B1B744EE-BEA5-4D06-9CD3-77468AA3C46F}" destId="{456F9324-B8A2-4F83-801E-98B3C496DFB9}" srcOrd="1" destOrd="0" presId="urn:microsoft.com/office/officeart/2005/8/layout/hierarchy3"/>
    <dgm:cxn modelId="{202847AB-F8B8-4210-8124-754AFC9B886C}" type="presParOf" srcId="{456F9324-B8A2-4F83-801E-98B3C496DFB9}" destId="{0FA5DD35-22D8-4BDE-A2F0-83C6DB7DFB5C}" srcOrd="0" destOrd="0" presId="urn:microsoft.com/office/officeart/2005/8/layout/hierarchy3"/>
    <dgm:cxn modelId="{A2889C13-7D6F-4DFF-BA67-B9B5FAF87C27}" type="presParOf" srcId="{456F9324-B8A2-4F83-801E-98B3C496DFB9}" destId="{B17C5B1F-A7C8-499C-8A55-A3AD0B4437EF}" srcOrd="1" destOrd="0" presId="urn:microsoft.com/office/officeart/2005/8/layout/hierarchy3"/>
    <dgm:cxn modelId="{40DED5A8-5F76-4CDF-AF8C-23F9EB2E9EA6}" type="presParOf" srcId="{456F9324-B8A2-4F83-801E-98B3C496DFB9}" destId="{717AFA67-A2F3-49F1-89FD-1A09F99841FE}" srcOrd="2" destOrd="0" presId="urn:microsoft.com/office/officeart/2005/8/layout/hierarchy3"/>
    <dgm:cxn modelId="{2D88AD71-C1AB-404F-BE02-4FBDD7FB4031}" type="presParOf" srcId="{456F9324-B8A2-4F83-801E-98B3C496DFB9}" destId="{8848DEA5-D3C8-424A-8191-A88B4B58569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3701B0DA-EA09-43D4-A4F9-8BE508A9DCB0}" type="doc">
      <dgm:prSet loTypeId="urn:microsoft.com/office/officeart/2009/layout/CircleArrowProcess" loCatId="process" qsTypeId="urn:microsoft.com/office/officeart/2005/8/quickstyle/3d7" qsCatId="3D" csTypeId="urn:microsoft.com/office/officeart/2005/8/colors/accent0_1" csCatId="mainScheme" phldr="1"/>
      <dgm:spPr/>
    </dgm:pt>
    <dgm:pt modelId="{9FBBCCC2-6A19-4648-AE5A-C55F89FD14E7}">
      <dgm:prSet/>
      <dgm:spPr/>
      <dgm:t>
        <a:bodyPr/>
        <a:lstStyle/>
        <a:p>
          <a:r>
            <a:rPr lang="hr-HR" b="1" cap="small" dirty="0" smtClean="0">
              <a:latin typeface="Bookman Old Style" pitchFamily="18" charset="0"/>
            </a:rPr>
            <a:t>Žalba kad prvostepeno rješenje nije doneseno u zakonskom roku</a:t>
          </a:r>
          <a:endParaRPr lang="en-US" b="1" cap="small" dirty="0" smtClean="0">
            <a:latin typeface="Bookman Old Style" pitchFamily="18" charset="0"/>
          </a:endParaRPr>
        </a:p>
      </dgm:t>
    </dgm:pt>
    <dgm:pt modelId="{F38E86B3-5B06-4492-B530-3846C039FAFD}" type="parTrans" cxnId="{4E8FA79D-07C5-4DE6-A0EB-E0F4203760BF}">
      <dgm:prSet/>
      <dgm:spPr/>
      <dgm:t>
        <a:bodyPr/>
        <a:lstStyle/>
        <a:p>
          <a:endParaRPr lang="en-US"/>
        </a:p>
      </dgm:t>
    </dgm:pt>
    <dgm:pt modelId="{36A8B9B7-AEA4-4CED-998A-935A67F48894}" type="sibTrans" cxnId="{4E8FA79D-07C5-4DE6-A0EB-E0F4203760BF}">
      <dgm:prSet/>
      <dgm:spPr/>
      <dgm:t>
        <a:bodyPr/>
        <a:lstStyle/>
        <a:p>
          <a:endParaRPr lang="en-US"/>
        </a:p>
      </dgm:t>
    </dgm:pt>
    <dgm:pt modelId="{0389C6E6-FCC9-447A-B497-CA317D4BE1E4}" type="pres">
      <dgm:prSet presAssocID="{3701B0DA-EA09-43D4-A4F9-8BE508A9DCB0}" presName="Name0" presStyleCnt="0">
        <dgm:presLayoutVars>
          <dgm:chMax val="7"/>
          <dgm:chPref val="7"/>
          <dgm:dir/>
          <dgm:animLvl val="lvl"/>
        </dgm:presLayoutVars>
      </dgm:prSet>
      <dgm:spPr/>
    </dgm:pt>
    <dgm:pt modelId="{E377290D-2605-4252-8EEA-E3D74DED8361}" type="pres">
      <dgm:prSet presAssocID="{9FBBCCC2-6A19-4648-AE5A-C55F89FD14E7}" presName="Accent1" presStyleCnt="0"/>
      <dgm:spPr/>
    </dgm:pt>
    <dgm:pt modelId="{ABF7AE7F-9717-4F59-ABAD-D8A59BD16023}" type="pres">
      <dgm:prSet presAssocID="{9FBBCCC2-6A19-4648-AE5A-C55F89FD14E7}" presName="Accent" presStyleLbl="node1" presStyleIdx="0" presStyleCnt="1"/>
      <dgm:spPr/>
    </dgm:pt>
    <dgm:pt modelId="{B0B3FE7E-0406-4A73-83FF-38A6C074D951}" type="pres">
      <dgm:prSet presAssocID="{9FBBCCC2-6A19-4648-AE5A-C55F89FD14E7}" presName="Parent1" presStyleLbl="revTx" presStyleIdx="0" presStyleCnt="1">
        <dgm:presLayoutVars>
          <dgm:chMax val="1"/>
          <dgm:chPref val="1"/>
          <dgm:bulletEnabled val="1"/>
        </dgm:presLayoutVars>
      </dgm:prSet>
      <dgm:spPr/>
      <dgm:t>
        <a:bodyPr/>
        <a:lstStyle/>
        <a:p>
          <a:endParaRPr lang="bs-Latn-BA"/>
        </a:p>
      </dgm:t>
    </dgm:pt>
  </dgm:ptLst>
  <dgm:cxnLst>
    <dgm:cxn modelId="{3D25362A-A6B5-4D86-9AB4-831D71E6C21C}" type="presOf" srcId="{9FBBCCC2-6A19-4648-AE5A-C55F89FD14E7}" destId="{B0B3FE7E-0406-4A73-83FF-38A6C074D951}" srcOrd="0" destOrd="0" presId="urn:microsoft.com/office/officeart/2009/layout/CircleArrowProcess"/>
    <dgm:cxn modelId="{85F263F3-1C50-40DA-893C-5247E3BEE33F}" type="presOf" srcId="{3701B0DA-EA09-43D4-A4F9-8BE508A9DCB0}" destId="{0389C6E6-FCC9-447A-B497-CA317D4BE1E4}" srcOrd="0" destOrd="0" presId="urn:microsoft.com/office/officeart/2009/layout/CircleArrowProcess"/>
    <dgm:cxn modelId="{4E8FA79D-07C5-4DE6-A0EB-E0F4203760BF}" srcId="{3701B0DA-EA09-43D4-A4F9-8BE508A9DCB0}" destId="{9FBBCCC2-6A19-4648-AE5A-C55F89FD14E7}" srcOrd="0" destOrd="0" parTransId="{F38E86B3-5B06-4492-B530-3846C039FAFD}" sibTransId="{36A8B9B7-AEA4-4CED-998A-935A67F48894}"/>
    <dgm:cxn modelId="{7DF71A85-D9DF-4406-AE1A-E9E5A643E014}" type="presParOf" srcId="{0389C6E6-FCC9-447A-B497-CA317D4BE1E4}" destId="{E377290D-2605-4252-8EEA-E3D74DED8361}" srcOrd="0" destOrd="0" presId="urn:microsoft.com/office/officeart/2009/layout/CircleArrowProcess"/>
    <dgm:cxn modelId="{5462575A-D582-4767-90D9-331460A409B2}" type="presParOf" srcId="{E377290D-2605-4252-8EEA-E3D74DED8361}" destId="{ABF7AE7F-9717-4F59-ABAD-D8A59BD16023}" srcOrd="0" destOrd="0" presId="urn:microsoft.com/office/officeart/2009/layout/CircleArrowProcess"/>
    <dgm:cxn modelId="{09095A2D-FFCD-4C6C-9518-E02A1274521C}" type="presParOf" srcId="{0389C6E6-FCC9-447A-B497-CA317D4BE1E4}" destId="{B0B3FE7E-0406-4A73-83FF-38A6C074D951}" srcOrd="1"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EB845FB2-1219-4CD5-9D44-37C07531D15E}" type="doc">
      <dgm:prSet loTypeId="urn:microsoft.com/office/officeart/2005/8/layout/hierarchy2" loCatId="hierarchy" qsTypeId="urn:microsoft.com/office/officeart/2005/8/quickstyle/3d1" qsCatId="3D" csTypeId="urn:microsoft.com/office/officeart/2005/8/colors/accent1_2" csCatId="accent1" phldr="1"/>
      <dgm:spPr/>
      <dgm:t>
        <a:bodyPr/>
        <a:lstStyle/>
        <a:p>
          <a:endParaRPr lang="bs-Latn-BA"/>
        </a:p>
      </dgm:t>
    </dgm:pt>
    <dgm:pt modelId="{84F1ADB8-4921-45D4-9F17-6BE135B42DEE}">
      <dgm:prSet phldrT="[Text]"/>
      <dgm:spPr/>
      <dgm:t>
        <a:bodyPr/>
        <a:lstStyle/>
        <a:p>
          <a:r>
            <a:rPr lang="bs-Latn-BA" dirty="0" smtClean="0"/>
            <a:t>Obnova postupka</a:t>
          </a:r>
          <a:endParaRPr lang="bs-Latn-BA" dirty="0"/>
        </a:p>
      </dgm:t>
    </dgm:pt>
    <dgm:pt modelId="{7B1EE58B-346E-4D24-B453-AA31FD9FD23C}" type="parTrans" cxnId="{5243922D-299D-47DD-932C-DA3BE5DD629F}">
      <dgm:prSet/>
      <dgm:spPr/>
      <dgm:t>
        <a:bodyPr/>
        <a:lstStyle/>
        <a:p>
          <a:endParaRPr lang="bs-Latn-BA"/>
        </a:p>
      </dgm:t>
    </dgm:pt>
    <dgm:pt modelId="{AEF746C5-CA11-48AA-BAF6-C7C9A5DF757D}" type="sibTrans" cxnId="{5243922D-299D-47DD-932C-DA3BE5DD629F}">
      <dgm:prSet/>
      <dgm:spPr/>
      <dgm:t>
        <a:bodyPr/>
        <a:lstStyle/>
        <a:p>
          <a:endParaRPr lang="bs-Latn-BA"/>
        </a:p>
      </dgm:t>
    </dgm:pt>
    <dgm:pt modelId="{DDD19064-738A-4DFF-811E-29FCF6761C51}">
      <dgm:prSet phldrT="[Text]"/>
      <dgm:spPr/>
      <dgm:t>
        <a:bodyPr/>
        <a:lstStyle/>
        <a:p>
          <a:r>
            <a:rPr lang="bs-Latn-BA" dirty="0" smtClean="0"/>
            <a:t>Pokretanje obnove postupka</a:t>
          </a:r>
          <a:endParaRPr lang="bs-Latn-BA" dirty="0"/>
        </a:p>
      </dgm:t>
    </dgm:pt>
    <dgm:pt modelId="{91EE8BEB-F16E-41AA-8B39-C53C3F0A9AFD}" type="parTrans" cxnId="{9CF83F7B-4BA5-4AE5-93EA-C393C44E478F}">
      <dgm:prSet/>
      <dgm:spPr/>
      <dgm:t>
        <a:bodyPr/>
        <a:lstStyle/>
        <a:p>
          <a:endParaRPr lang="bs-Latn-BA"/>
        </a:p>
      </dgm:t>
    </dgm:pt>
    <dgm:pt modelId="{9ED84AC8-6C3F-425A-95B4-A66A908E65FF}" type="sibTrans" cxnId="{9CF83F7B-4BA5-4AE5-93EA-C393C44E478F}">
      <dgm:prSet/>
      <dgm:spPr/>
      <dgm:t>
        <a:bodyPr/>
        <a:lstStyle/>
        <a:p>
          <a:endParaRPr lang="bs-Latn-BA"/>
        </a:p>
      </dgm:t>
    </dgm:pt>
    <dgm:pt modelId="{4FDCCC91-F8C0-40EE-B2DE-B30A7AD907DB}">
      <dgm:prSet phldrT="[Text]"/>
      <dgm:spPr/>
      <dgm:t>
        <a:bodyPr/>
        <a:lstStyle/>
        <a:p>
          <a:r>
            <a:rPr lang="bs-Latn-BA" dirty="0" smtClean="0"/>
            <a:t>Rješavanje o obnovi postupka</a:t>
          </a:r>
          <a:endParaRPr lang="bs-Latn-BA" dirty="0"/>
        </a:p>
      </dgm:t>
    </dgm:pt>
    <dgm:pt modelId="{D3AB2F81-A779-48E9-9A03-A92A4F6C96FF}" type="parTrans" cxnId="{BEA528B6-1C81-43CD-B4FB-59E07104A450}">
      <dgm:prSet/>
      <dgm:spPr/>
      <dgm:t>
        <a:bodyPr/>
        <a:lstStyle/>
        <a:p>
          <a:endParaRPr lang="bs-Latn-BA"/>
        </a:p>
      </dgm:t>
    </dgm:pt>
    <dgm:pt modelId="{A009B8CC-0461-4A5A-8AAD-FCAAC526363A}" type="sibTrans" cxnId="{BEA528B6-1C81-43CD-B4FB-59E07104A450}">
      <dgm:prSet/>
      <dgm:spPr/>
      <dgm:t>
        <a:bodyPr/>
        <a:lstStyle/>
        <a:p>
          <a:endParaRPr lang="bs-Latn-BA"/>
        </a:p>
      </dgm:t>
    </dgm:pt>
    <dgm:pt modelId="{283176AD-B120-45DB-A346-34949E6ADD62}" type="pres">
      <dgm:prSet presAssocID="{EB845FB2-1219-4CD5-9D44-37C07531D15E}" presName="diagram" presStyleCnt="0">
        <dgm:presLayoutVars>
          <dgm:chPref val="1"/>
          <dgm:dir/>
          <dgm:animOne val="branch"/>
          <dgm:animLvl val="lvl"/>
          <dgm:resizeHandles val="exact"/>
        </dgm:presLayoutVars>
      </dgm:prSet>
      <dgm:spPr/>
      <dgm:t>
        <a:bodyPr/>
        <a:lstStyle/>
        <a:p>
          <a:endParaRPr lang="bs-Latn-BA"/>
        </a:p>
      </dgm:t>
    </dgm:pt>
    <dgm:pt modelId="{36ED23E0-3A12-4F77-80E4-EB85F179B8BA}" type="pres">
      <dgm:prSet presAssocID="{84F1ADB8-4921-45D4-9F17-6BE135B42DEE}" presName="root1" presStyleCnt="0"/>
      <dgm:spPr/>
    </dgm:pt>
    <dgm:pt modelId="{02433DAE-EFF1-4F2B-B4E7-F3DF5C827CE4}" type="pres">
      <dgm:prSet presAssocID="{84F1ADB8-4921-45D4-9F17-6BE135B42DEE}" presName="LevelOneTextNode" presStyleLbl="node0" presStyleIdx="0" presStyleCnt="1">
        <dgm:presLayoutVars>
          <dgm:chPref val="3"/>
        </dgm:presLayoutVars>
      </dgm:prSet>
      <dgm:spPr/>
      <dgm:t>
        <a:bodyPr/>
        <a:lstStyle/>
        <a:p>
          <a:endParaRPr lang="bs-Latn-BA"/>
        </a:p>
      </dgm:t>
    </dgm:pt>
    <dgm:pt modelId="{03C3DCAD-B26D-4918-B6E2-54AB67A87DF7}" type="pres">
      <dgm:prSet presAssocID="{84F1ADB8-4921-45D4-9F17-6BE135B42DEE}" presName="level2hierChild" presStyleCnt="0"/>
      <dgm:spPr/>
    </dgm:pt>
    <dgm:pt modelId="{0DC1B6AB-2EBC-4912-A4E0-BF755ADC6F7E}" type="pres">
      <dgm:prSet presAssocID="{91EE8BEB-F16E-41AA-8B39-C53C3F0A9AFD}" presName="conn2-1" presStyleLbl="parChTrans1D2" presStyleIdx="0" presStyleCnt="2"/>
      <dgm:spPr/>
      <dgm:t>
        <a:bodyPr/>
        <a:lstStyle/>
        <a:p>
          <a:endParaRPr lang="bs-Latn-BA"/>
        </a:p>
      </dgm:t>
    </dgm:pt>
    <dgm:pt modelId="{0FAFA5A3-A46F-4241-B9DB-C14904F78BB7}" type="pres">
      <dgm:prSet presAssocID="{91EE8BEB-F16E-41AA-8B39-C53C3F0A9AFD}" presName="connTx" presStyleLbl="parChTrans1D2" presStyleIdx="0" presStyleCnt="2"/>
      <dgm:spPr/>
      <dgm:t>
        <a:bodyPr/>
        <a:lstStyle/>
        <a:p>
          <a:endParaRPr lang="bs-Latn-BA"/>
        </a:p>
      </dgm:t>
    </dgm:pt>
    <dgm:pt modelId="{03866E3E-8212-4FF0-B448-F1F0FF98F740}" type="pres">
      <dgm:prSet presAssocID="{DDD19064-738A-4DFF-811E-29FCF6761C51}" presName="root2" presStyleCnt="0"/>
      <dgm:spPr/>
    </dgm:pt>
    <dgm:pt modelId="{F7BE6E2C-057F-4F6E-A1D0-10B72AB20841}" type="pres">
      <dgm:prSet presAssocID="{DDD19064-738A-4DFF-811E-29FCF6761C51}" presName="LevelTwoTextNode" presStyleLbl="node2" presStyleIdx="0" presStyleCnt="2">
        <dgm:presLayoutVars>
          <dgm:chPref val="3"/>
        </dgm:presLayoutVars>
      </dgm:prSet>
      <dgm:spPr/>
      <dgm:t>
        <a:bodyPr/>
        <a:lstStyle/>
        <a:p>
          <a:endParaRPr lang="bs-Latn-BA"/>
        </a:p>
      </dgm:t>
    </dgm:pt>
    <dgm:pt modelId="{1AD614EB-C8F8-494D-9EDB-CBF99F633E07}" type="pres">
      <dgm:prSet presAssocID="{DDD19064-738A-4DFF-811E-29FCF6761C51}" presName="level3hierChild" presStyleCnt="0"/>
      <dgm:spPr/>
    </dgm:pt>
    <dgm:pt modelId="{2E2F8689-237C-4A80-AD89-7B000375AFB4}" type="pres">
      <dgm:prSet presAssocID="{D3AB2F81-A779-48E9-9A03-A92A4F6C96FF}" presName="conn2-1" presStyleLbl="parChTrans1D2" presStyleIdx="1" presStyleCnt="2"/>
      <dgm:spPr/>
      <dgm:t>
        <a:bodyPr/>
        <a:lstStyle/>
        <a:p>
          <a:endParaRPr lang="bs-Latn-BA"/>
        </a:p>
      </dgm:t>
    </dgm:pt>
    <dgm:pt modelId="{0B7CB749-99F9-4A88-BB76-108CF648E1CF}" type="pres">
      <dgm:prSet presAssocID="{D3AB2F81-A779-48E9-9A03-A92A4F6C96FF}" presName="connTx" presStyleLbl="parChTrans1D2" presStyleIdx="1" presStyleCnt="2"/>
      <dgm:spPr/>
      <dgm:t>
        <a:bodyPr/>
        <a:lstStyle/>
        <a:p>
          <a:endParaRPr lang="bs-Latn-BA"/>
        </a:p>
      </dgm:t>
    </dgm:pt>
    <dgm:pt modelId="{6ECDE320-396B-4414-9C74-DADEF275FA93}" type="pres">
      <dgm:prSet presAssocID="{4FDCCC91-F8C0-40EE-B2DE-B30A7AD907DB}" presName="root2" presStyleCnt="0"/>
      <dgm:spPr/>
    </dgm:pt>
    <dgm:pt modelId="{F8280859-363A-42B2-AF36-164B0A8D9C00}" type="pres">
      <dgm:prSet presAssocID="{4FDCCC91-F8C0-40EE-B2DE-B30A7AD907DB}" presName="LevelTwoTextNode" presStyleLbl="node2" presStyleIdx="1" presStyleCnt="2">
        <dgm:presLayoutVars>
          <dgm:chPref val="3"/>
        </dgm:presLayoutVars>
      </dgm:prSet>
      <dgm:spPr/>
      <dgm:t>
        <a:bodyPr/>
        <a:lstStyle/>
        <a:p>
          <a:endParaRPr lang="bs-Latn-BA"/>
        </a:p>
      </dgm:t>
    </dgm:pt>
    <dgm:pt modelId="{230C6504-5FF5-4860-AFFB-A1A1A287FB73}" type="pres">
      <dgm:prSet presAssocID="{4FDCCC91-F8C0-40EE-B2DE-B30A7AD907DB}" presName="level3hierChild" presStyleCnt="0"/>
      <dgm:spPr/>
    </dgm:pt>
  </dgm:ptLst>
  <dgm:cxnLst>
    <dgm:cxn modelId="{A6B066BA-4E8B-4E62-9355-04300B863724}" type="presOf" srcId="{91EE8BEB-F16E-41AA-8B39-C53C3F0A9AFD}" destId="{0DC1B6AB-2EBC-4912-A4E0-BF755ADC6F7E}" srcOrd="0" destOrd="0" presId="urn:microsoft.com/office/officeart/2005/8/layout/hierarchy2"/>
    <dgm:cxn modelId="{D9FA26D5-E23B-41D7-B9DB-6EDEB33F94FD}" type="presOf" srcId="{91EE8BEB-F16E-41AA-8B39-C53C3F0A9AFD}" destId="{0FAFA5A3-A46F-4241-B9DB-C14904F78BB7}" srcOrd="1" destOrd="0" presId="urn:microsoft.com/office/officeart/2005/8/layout/hierarchy2"/>
    <dgm:cxn modelId="{46FF96E9-4EB9-4026-8792-D1B95C14B71E}" type="presOf" srcId="{DDD19064-738A-4DFF-811E-29FCF6761C51}" destId="{F7BE6E2C-057F-4F6E-A1D0-10B72AB20841}" srcOrd="0" destOrd="0" presId="urn:microsoft.com/office/officeart/2005/8/layout/hierarchy2"/>
    <dgm:cxn modelId="{5243922D-299D-47DD-932C-DA3BE5DD629F}" srcId="{EB845FB2-1219-4CD5-9D44-37C07531D15E}" destId="{84F1ADB8-4921-45D4-9F17-6BE135B42DEE}" srcOrd="0" destOrd="0" parTransId="{7B1EE58B-346E-4D24-B453-AA31FD9FD23C}" sibTransId="{AEF746C5-CA11-48AA-BAF6-C7C9A5DF757D}"/>
    <dgm:cxn modelId="{9028C76F-7486-40B2-B64E-43CA6319B36C}" type="presOf" srcId="{EB845FB2-1219-4CD5-9D44-37C07531D15E}" destId="{283176AD-B120-45DB-A346-34949E6ADD62}" srcOrd="0" destOrd="0" presId="urn:microsoft.com/office/officeart/2005/8/layout/hierarchy2"/>
    <dgm:cxn modelId="{F044F4D4-45E6-4FFF-B968-2C5FC7114840}" type="presOf" srcId="{D3AB2F81-A779-48E9-9A03-A92A4F6C96FF}" destId="{0B7CB749-99F9-4A88-BB76-108CF648E1CF}" srcOrd="1" destOrd="0" presId="urn:microsoft.com/office/officeart/2005/8/layout/hierarchy2"/>
    <dgm:cxn modelId="{E926E6A4-A6B3-4998-A281-AAAEBE1CB8A3}" type="presOf" srcId="{D3AB2F81-A779-48E9-9A03-A92A4F6C96FF}" destId="{2E2F8689-237C-4A80-AD89-7B000375AFB4}" srcOrd="0" destOrd="0" presId="urn:microsoft.com/office/officeart/2005/8/layout/hierarchy2"/>
    <dgm:cxn modelId="{BEA528B6-1C81-43CD-B4FB-59E07104A450}" srcId="{84F1ADB8-4921-45D4-9F17-6BE135B42DEE}" destId="{4FDCCC91-F8C0-40EE-B2DE-B30A7AD907DB}" srcOrd="1" destOrd="0" parTransId="{D3AB2F81-A779-48E9-9A03-A92A4F6C96FF}" sibTransId="{A009B8CC-0461-4A5A-8AAD-FCAAC526363A}"/>
    <dgm:cxn modelId="{7A41EBD6-440D-4756-B788-73BBFB8CBF07}" type="presOf" srcId="{84F1ADB8-4921-45D4-9F17-6BE135B42DEE}" destId="{02433DAE-EFF1-4F2B-B4E7-F3DF5C827CE4}" srcOrd="0" destOrd="0" presId="urn:microsoft.com/office/officeart/2005/8/layout/hierarchy2"/>
    <dgm:cxn modelId="{E360DBAE-5833-46DC-A246-8A534F5C968A}" type="presOf" srcId="{4FDCCC91-F8C0-40EE-B2DE-B30A7AD907DB}" destId="{F8280859-363A-42B2-AF36-164B0A8D9C00}" srcOrd="0" destOrd="0" presId="urn:microsoft.com/office/officeart/2005/8/layout/hierarchy2"/>
    <dgm:cxn modelId="{9CF83F7B-4BA5-4AE5-93EA-C393C44E478F}" srcId="{84F1ADB8-4921-45D4-9F17-6BE135B42DEE}" destId="{DDD19064-738A-4DFF-811E-29FCF6761C51}" srcOrd="0" destOrd="0" parTransId="{91EE8BEB-F16E-41AA-8B39-C53C3F0A9AFD}" sibTransId="{9ED84AC8-6C3F-425A-95B4-A66A908E65FF}"/>
    <dgm:cxn modelId="{66257480-1CF5-4751-AADD-3FD34894A794}" type="presParOf" srcId="{283176AD-B120-45DB-A346-34949E6ADD62}" destId="{36ED23E0-3A12-4F77-80E4-EB85F179B8BA}" srcOrd="0" destOrd="0" presId="urn:microsoft.com/office/officeart/2005/8/layout/hierarchy2"/>
    <dgm:cxn modelId="{6A98B144-C3BB-4D7D-92C4-79D4B715B9E2}" type="presParOf" srcId="{36ED23E0-3A12-4F77-80E4-EB85F179B8BA}" destId="{02433DAE-EFF1-4F2B-B4E7-F3DF5C827CE4}" srcOrd="0" destOrd="0" presId="urn:microsoft.com/office/officeart/2005/8/layout/hierarchy2"/>
    <dgm:cxn modelId="{FE0CC398-8DB6-401A-9889-0F0702C1143F}" type="presParOf" srcId="{36ED23E0-3A12-4F77-80E4-EB85F179B8BA}" destId="{03C3DCAD-B26D-4918-B6E2-54AB67A87DF7}" srcOrd="1" destOrd="0" presId="urn:microsoft.com/office/officeart/2005/8/layout/hierarchy2"/>
    <dgm:cxn modelId="{E1A40038-AA73-4A4A-9DE3-F2D923651AAF}" type="presParOf" srcId="{03C3DCAD-B26D-4918-B6E2-54AB67A87DF7}" destId="{0DC1B6AB-2EBC-4912-A4E0-BF755ADC6F7E}" srcOrd="0" destOrd="0" presId="urn:microsoft.com/office/officeart/2005/8/layout/hierarchy2"/>
    <dgm:cxn modelId="{122CE2F7-AE26-4CDD-AF45-5656BC3D4D27}" type="presParOf" srcId="{0DC1B6AB-2EBC-4912-A4E0-BF755ADC6F7E}" destId="{0FAFA5A3-A46F-4241-B9DB-C14904F78BB7}" srcOrd="0" destOrd="0" presId="urn:microsoft.com/office/officeart/2005/8/layout/hierarchy2"/>
    <dgm:cxn modelId="{A3DE2818-ADBB-49F1-890A-D6A9776A75C0}" type="presParOf" srcId="{03C3DCAD-B26D-4918-B6E2-54AB67A87DF7}" destId="{03866E3E-8212-4FF0-B448-F1F0FF98F740}" srcOrd="1" destOrd="0" presId="urn:microsoft.com/office/officeart/2005/8/layout/hierarchy2"/>
    <dgm:cxn modelId="{2E5930A3-EC67-4590-B4E6-0D2D5FD6A70E}" type="presParOf" srcId="{03866E3E-8212-4FF0-B448-F1F0FF98F740}" destId="{F7BE6E2C-057F-4F6E-A1D0-10B72AB20841}" srcOrd="0" destOrd="0" presId="urn:microsoft.com/office/officeart/2005/8/layout/hierarchy2"/>
    <dgm:cxn modelId="{B8359546-DD12-4EE2-A36C-ACA0A38BA6AF}" type="presParOf" srcId="{03866E3E-8212-4FF0-B448-F1F0FF98F740}" destId="{1AD614EB-C8F8-494D-9EDB-CBF99F633E07}" srcOrd="1" destOrd="0" presId="urn:microsoft.com/office/officeart/2005/8/layout/hierarchy2"/>
    <dgm:cxn modelId="{406277E3-3251-416D-973B-D8A8B66D8793}" type="presParOf" srcId="{03C3DCAD-B26D-4918-B6E2-54AB67A87DF7}" destId="{2E2F8689-237C-4A80-AD89-7B000375AFB4}" srcOrd="2" destOrd="0" presId="urn:microsoft.com/office/officeart/2005/8/layout/hierarchy2"/>
    <dgm:cxn modelId="{639AA9FF-C558-4134-846D-28C1197957CE}" type="presParOf" srcId="{2E2F8689-237C-4A80-AD89-7B000375AFB4}" destId="{0B7CB749-99F9-4A88-BB76-108CF648E1CF}" srcOrd="0" destOrd="0" presId="urn:microsoft.com/office/officeart/2005/8/layout/hierarchy2"/>
    <dgm:cxn modelId="{73D5A73E-AEA1-437F-8FD1-DF12E34ECD56}" type="presParOf" srcId="{03C3DCAD-B26D-4918-B6E2-54AB67A87DF7}" destId="{6ECDE320-396B-4414-9C74-DADEF275FA93}" srcOrd="3" destOrd="0" presId="urn:microsoft.com/office/officeart/2005/8/layout/hierarchy2"/>
    <dgm:cxn modelId="{98C45660-8B23-4ABC-90EE-6E87AED5B871}" type="presParOf" srcId="{6ECDE320-396B-4414-9C74-DADEF275FA93}" destId="{F8280859-363A-42B2-AF36-164B0A8D9C00}" srcOrd="0" destOrd="0" presId="urn:microsoft.com/office/officeart/2005/8/layout/hierarchy2"/>
    <dgm:cxn modelId="{412258E3-3FCD-4EC6-BF1E-E5915EBCF708}" type="presParOf" srcId="{6ECDE320-396B-4414-9C74-DADEF275FA93}" destId="{230C6504-5FF5-4860-AFFB-A1A1A287FB7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31690D-721E-410E-871F-BB3F5D6D35EA}" type="doc">
      <dgm:prSet loTypeId="urn:microsoft.com/office/officeart/2005/8/layout/vList5" loCatId="list" qsTypeId="urn:microsoft.com/office/officeart/2005/8/quickstyle/3d6" qsCatId="3D" csTypeId="urn:microsoft.com/office/officeart/2005/8/colors/accent1_1" csCatId="accent1" phldr="1"/>
      <dgm:spPr/>
      <dgm:t>
        <a:bodyPr/>
        <a:lstStyle/>
        <a:p>
          <a:endParaRPr lang="en-US"/>
        </a:p>
      </dgm:t>
    </dgm:pt>
    <dgm:pt modelId="{561C0637-1A9A-46FC-B131-3C8BCE12B884}">
      <dgm:prSet phldrT="[Text]"/>
      <dgm:spPr/>
      <dgm:t>
        <a:bodyPr/>
        <a:lstStyle/>
        <a:p>
          <a:r>
            <a:rPr lang="bs-Latn-BA" b="1" dirty="0" smtClean="0">
              <a:latin typeface="Bookman Old Style" pitchFamily="18" charset="0"/>
            </a:rPr>
            <a:t>SUKOB NADLEŽNOSTI</a:t>
          </a:r>
          <a:endParaRPr lang="en-US" b="1" dirty="0">
            <a:latin typeface="Bookman Old Style" pitchFamily="18" charset="0"/>
          </a:endParaRPr>
        </a:p>
      </dgm:t>
    </dgm:pt>
    <dgm:pt modelId="{7808C663-F58A-4E2A-B161-D95F3B5F2316}" type="parTrans" cxnId="{34963EC1-5060-4864-A4D9-B28FDB2E9DE8}">
      <dgm:prSet/>
      <dgm:spPr/>
      <dgm:t>
        <a:bodyPr/>
        <a:lstStyle/>
        <a:p>
          <a:endParaRPr lang="en-US"/>
        </a:p>
      </dgm:t>
    </dgm:pt>
    <dgm:pt modelId="{52DC4DF2-2E51-43A8-A198-125CFA85E10C}" type="sibTrans" cxnId="{34963EC1-5060-4864-A4D9-B28FDB2E9DE8}">
      <dgm:prSet/>
      <dgm:spPr/>
      <dgm:t>
        <a:bodyPr/>
        <a:lstStyle/>
        <a:p>
          <a:endParaRPr lang="en-US"/>
        </a:p>
      </dgm:t>
    </dgm:pt>
    <dgm:pt modelId="{9B2FA228-F9DF-4326-96A2-BDCF77A4ECBC}">
      <dgm:prSet phldrT="[Text]"/>
      <dgm:spPr/>
      <dgm:t>
        <a:bodyPr/>
        <a:lstStyle/>
        <a:p>
          <a:r>
            <a:rPr lang="bs-Latn-BA" b="1" smtClean="0">
              <a:latin typeface="Bookman Old Style" pitchFamily="18" charset="0"/>
            </a:rPr>
            <a:t>PRAVNA POMOĆ </a:t>
          </a:r>
          <a:endParaRPr lang="en-US" b="1" dirty="0">
            <a:latin typeface="Bookman Old Style" pitchFamily="18" charset="0"/>
          </a:endParaRPr>
        </a:p>
      </dgm:t>
    </dgm:pt>
    <dgm:pt modelId="{94BC3898-3A8F-4D0C-A701-C4ABA9067985}" type="parTrans" cxnId="{10776A61-690E-435D-95A8-455A93F917C6}">
      <dgm:prSet/>
      <dgm:spPr/>
      <dgm:t>
        <a:bodyPr/>
        <a:lstStyle/>
        <a:p>
          <a:endParaRPr lang="en-US"/>
        </a:p>
      </dgm:t>
    </dgm:pt>
    <dgm:pt modelId="{36A93DA0-8184-4C3C-8C33-7B97FF88693A}" type="sibTrans" cxnId="{10776A61-690E-435D-95A8-455A93F917C6}">
      <dgm:prSet/>
      <dgm:spPr/>
      <dgm:t>
        <a:bodyPr/>
        <a:lstStyle/>
        <a:p>
          <a:endParaRPr lang="en-US"/>
        </a:p>
      </dgm:t>
    </dgm:pt>
    <dgm:pt modelId="{DF39C25E-5B6C-4B0B-BD2A-45A48A102E72}">
      <dgm:prSet phldrT="[Text]"/>
      <dgm:spPr/>
      <dgm:t>
        <a:bodyPr/>
        <a:lstStyle/>
        <a:p>
          <a:r>
            <a:rPr lang="bs-Latn-BA" b="1" dirty="0" smtClean="0">
              <a:latin typeface="Bookman Old Style" pitchFamily="18" charset="0"/>
            </a:rPr>
            <a:t>IZUZEĆE </a:t>
          </a:r>
          <a:endParaRPr lang="en-US" b="1" dirty="0">
            <a:latin typeface="Bookman Old Style" pitchFamily="18" charset="0"/>
          </a:endParaRPr>
        </a:p>
      </dgm:t>
    </dgm:pt>
    <dgm:pt modelId="{D2F4D50C-1766-4A23-B7D8-2A644019E916}" type="parTrans" cxnId="{CF23FF44-93B1-41A4-82AC-FEC99926FE2D}">
      <dgm:prSet/>
      <dgm:spPr/>
      <dgm:t>
        <a:bodyPr/>
        <a:lstStyle/>
        <a:p>
          <a:endParaRPr lang="en-US"/>
        </a:p>
      </dgm:t>
    </dgm:pt>
    <dgm:pt modelId="{787B864F-21FC-4AAD-B940-B390B584288E}" type="sibTrans" cxnId="{CF23FF44-93B1-41A4-82AC-FEC99926FE2D}">
      <dgm:prSet/>
      <dgm:spPr/>
      <dgm:t>
        <a:bodyPr/>
        <a:lstStyle/>
        <a:p>
          <a:endParaRPr lang="en-US"/>
        </a:p>
      </dgm:t>
    </dgm:pt>
    <dgm:pt modelId="{84DBD985-F14F-4581-95C6-92212002C042}">
      <dgm:prSet phldrT="[Text]"/>
      <dgm:spPr/>
      <dgm:t>
        <a:bodyPr/>
        <a:lstStyle/>
        <a:p>
          <a:r>
            <a:rPr lang="vi-VN" b="1" cap="all" baseline="0" dirty="0" smtClean="0"/>
            <a:t>Službena osoba ovlaštena za vođenje postupka i za rješavanje</a:t>
          </a:r>
          <a:endParaRPr lang="en-US" b="1" cap="all" baseline="0" dirty="0">
            <a:latin typeface="Bookman Old Style" pitchFamily="18" charset="0"/>
          </a:endParaRPr>
        </a:p>
      </dgm:t>
    </dgm:pt>
    <dgm:pt modelId="{82C7F3E0-E704-4BE6-8C28-C68FD97A8A56}" type="parTrans" cxnId="{B76CA3F6-D553-49D3-A602-1B12DD3D2C33}">
      <dgm:prSet/>
      <dgm:spPr/>
      <dgm:t>
        <a:bodyPr/>
        <a:lstStyle/>
        <a:p>
          <a:endParaRPr lang="bs-Latn-BA"/>
        </a:p>
      </dgm:t>
    </dgm:pt>
    <dgm:pt modelId="{F4DE7CB8-FE0E-44B5-8433-9767D7295CFE}" type="sibTrans" cxnId="{B76CA3F6-D553-49D3-A602-1B12DD3D2C33}">
      <dgm:prSet/>
      <dgm:spPr/>
      <dgm:t>
        <a:bodyPr/>
        <a:lstStyle/>
        <a:p>
          <a:endParaRPr lang="bs-Latn-BA"/>
        </a:p>
      </dgm:t>
    </dgm:pt>
    <dgm:pt modelId="{75E20F1F-F883-498F-ADE7-B24A0B530378}" type="pres">
      <dgm:prSet presAssocID="{0A31690D-721E-410E-871F-BB3F5D6D35EA}" presName="Name0" presStyleCnt="0">
        <dgm:presLayoutVars>
          <dgm:dir/>
          <dgm:animLvl val="lvl"/>
          <dgm:resizeHandles val="exact"/>
        </dgm:presLayoutVars>
      </dgm:prSet>
      <dgm:spPr/>
      <dgm:t>
        <a:bodyPr/>
        <a:lstStyle/>
        <a:p>
          <a:endParaRPr lang="bs-Latn-BA"/>
        </a:p>
      </dgm:t>
    </dgm:pt>
    <dgm:pt modelId="{248DD893-A697-4936-8F6B-B931568D7323}" type="pres">
      <dgm:prSet presAssocID="{561C0637-1A9A-46FC-B131-3C8BCE12B884}" presName="linNode" presStyleCnt="0"/>
      <dgm:spPr/>
      <dgm:t>
        <a:bodyPr/>
        <a:lstStyle/>
        <a:p>
          <a:endParaRPr lang="bs-Latn-BA"/>
        </a:p>
      </dgm:t>
    </dgm:pt>
    <dgm:pt modelId="{FEF48047-16BF-452E-8B77-2D6ABC227EDC}" type="pres">
      <dgm:prSet presAssocID="{561C0637-1A9A-46FC-B131-3C8BCE12B884}" presName="parentText" presStyleLbl="node1" presStyleIdx="0" presStyleCnt="4" custLinFactNeighborX="41830" custLinFactNeighborY="-39424">
        <dgm:presLayoutVars>
          <dgm:chMax val="1"/>
          <dgm:bulletEnabled val="1"/>
        </dgm:presLayoutVars>
      </dgm:prSet>
      <dgm:spPr/>
      <dgm:t>
        <a:bodyPr/>
        <a:lstStyle/>
        <a:p>
          <a:endParaRPr lang="bs-Latn-BA"/>
        </a:p>
      </dgm:t>
    </dgm:pt>
    <dgm:pt modelId="{6A39F887-71CF-44A0-85E7-675D726DE5AC}" type="pres">
      <dgm:prSet presAssocID="{52DC4DF2-2E51-43A8-A198-125CFA85E10C}" presName="sp" presStyleCnt="0"/>
      <dgm:spPr/>
      <dgm:t>
        <a:bodyPr/>
        <a:lstStyle/>
        <a:p>
          <a:endParaRPr lang="bs-Latn-BA"/>
        </a:p>
      </dgm:t>
    </dgm:pt>
    <dgm:pt modelId="{D3209C18-D61B-4BC1-B105-09FBEBF24CB3}" type="pres">
      <dgm:prSet presAssocID="{84DBD985-F14F-4581-95C6-92212002C042}" presName="linNode" presStyleCnt="0"/>
      <dgm:spPr/>
      <dgm:t>
        <a:bodyPr/>
        <a:lstStyle/>
        <a:p>
          <a:endParaRPr lang="bs-Latn-BA"/>
        </a:p>
      </dgm:t>
    </dgm:pt>
    <dgm:pt modelId="{B9EA6069-1678-4F28-B382-8B2AC82470D7}" type="pres">
      <dgm:prSet presAssocID="{84DBD985-F14F-4581-95C6-92212002C042}" presName="parentText" presStyleLbl="node1" presStyleIdx="1" presStyleCnt="4" custLinFactNeighborX="-58543" custLinFactNeighborY="5133">
        <dgm:presLayoutVars>
          <dgm:chMax val="1"/>
          <dgm:bulletEnabled val="1"/>
        </dgm:presLayoutVars>
      </dgm:prSet>
      <dgm:spPr/>
      <dgm:t>
        <a:bodyPr/>
        <a:lstStyle/>
        <a:p>
          <a:endParaRPr lang="bs-Latn-BA"/>
        </a:p>
      </dgm:t>
    </dgm:pt>
    <dgm:pt modelId="{9DAC3C08-988E-4603-9723-9E96E5500950}" type="pres">
      <dgm:prSet presAssocID="{F4DE7CB8-FE0E-44B5-8433-9767D7295CFE}" presName="sp" presStyleCnt="0"/>
      <dgm:spPr/>
      <dgm:t>
        <a:bodyPr/>
        <a:lstStyle/>
        <a:p>
          <a:endParaRPr lang="bs-Latn-BA"/>
        </a:p>
      </dgm:t>
    </dgm:pt>
    <dgm:pt modelId="{08F36181-760A-491F-B547-1B9C6FE297DF}" type="pres">
      <dgm:prSet presAssocID="{9B2FA228-F9DF-4326-96A2-BDCF77A4ECBC}" presName="linNode" presStyleCnt="0"/>
      <dgm:spPr/>
      <dgm:t>
        <a:bodyPr/>
        <a:lstStyle/>
        <a:p>
          <a:endParaRPr lang="bs-Latn-BA"/>
        </a:p>
      </dgm:t>
    </dgm:pt>
    <dgm:pt modelId="{D693A241-8EAA-4F55-867B-6206CD222DA9}" type="pres">
      <dgm:prSet presAssocID="{9B2FA228-F9DF-4326-96A2-BDCF77A4ECBC}" presName="parentText" presStyleLbl="node1" presStyleIdx="2" presStyleCnt="4" custLinFactNeighborX="67507" custLinFactNeighborY="1832">
        <dgm:presLayoutVars>
          <dgm:chMax val="1"/>
          <dgm:bulletEnabled val="1"/>
        </dgm:presLayoutVars>
      </dgm:prSet>
      <dgm:spPr/>
      <dgm:t>
        <a:bodyPr/>
        <a:lstStyle/>
        <a:p>
          <a:endParaRPr lang="bs-Latn-BA"/>
        </a:p>
      </dgm:t>
    </dgm:pt>
    <dgm:pt modelId="{79EB8508-2221-40D9-8ECE-91D10C2C6AF5}" type="pres">
      <dgm:prSet presAssocID="{36A93DA0-8184-4C3C-8C33-7B97FF88693A}" presName="sp" presStyleCnt="0"/>
      <dgm:spPr/>
      <dgm:t>
        <a:bodyPr/>
        <a:lstStyle/>
        <a:p>
          <a:endParaRPr lang="bs-Latn-BA"/>
        </a:p>
      </dgm:t>
    </dgm:pt>
    <dgm:pt modelId="{DFD6153E-75C3-495A-917C-0202F018C825}" type="pres">
      <dgm:prSet presAssocID="{DF39C25E-5B6C-4B0B-BD2A-45A48A102E72}" presName="linNode" presStyleCnt="0"/>
      <dgm:spPr/>
      <dgm:t>
        <a:bodyPr/>
        <a:lstStyle/>
        <a:p>
          <a:endParaRPr lang="bs-Latn-BA"/>
        </a:p>
      </dgm:t>
    </dgm:pt>
    <dgm:pt modelId="{E84F9BB4-8B00-46F5-8EC5-7B206C566677}" type="pres">
      <dgm:prSet presAssocID="{DF39C25E-5B6C-4B0B-BD2A-45A48A102E72}" presName="parentText" presStyleLbl="node1" presStyleIdx="3" presStyleCnt="4" custLinFactNeighborX="-46872" custLinFactNeighborY="-19417">
        <dgm:presLayoutVars>
          <dgm:chMax val="1"/>
          <dgm:bulletEnabled val="1"/>
        </dgm:presLayoutVars>
      </dgm:prSet>
      <dgm:spPr/>
      <dgm:t>
        <a:bodyPr/>
        <a:lstStyle/>
        <a:p>
          <a:endParaRPr lang="bs-Latn-BA"/>
        </a:p>
      </dgm:t>
    </dgm:pt>
  </dgm:ptLst>
  <dgm:cxnLst>
    <dgm:cxn modelId="{70E95405-F94B-4E9C-86FC-932C7719666B}" type="presOf" srcId="{DF39C25E-5B6C-4B0B-BD2A-45A48A102E72}" destId="{E84F9BB4-8B00-46F5-8EC5-7B206C566677}" srcOrd="0" destOrd="0" presId="urn:microsoft.com/office/officeart/2005/8/layout/vList5"/>
    <dgm:cxn modelId="{B76CA3F6-D553-49D3-A602-1B12DD3D2C33}" srcId="{0A31690D-721E-410E-871F-BB3F5D6D35EA}" destId="{84DBD985-F14F-4581-95C6-92212002C042}" srcOrd="1" destOrd="0" parTransId="{82C7F3E0-E704-4BE6-8C28-C68FD97A8A56}" sibTransId="{F4DE7CB8-FE0E-44B5-8433-9767D7295CFE}"/>
    <dgm:cxn modelId="{5EFD1965-A532-4A49-99A3-B8AAFD765C01}" type="presOf" srcId="{0A31690D-721E-410E-871F-BB3F5D6D35EA}" destId="{75E20F1F-F883-498F-ADE7-B24A0B530378}" srcOrd="0" destOrd="0" presId="urn:microsoft.com/office/officeart/2005/8/layout/vList5"/>
    <dgm:cxn modelId="{10776A61-690E-435D-95A8-455A93F917C6}" srcId="{0A31690D-721E-410E-871F-BB3F5D6D35EA}" destId="{9B2FA228-F9DF-4326-96A2-BDCF77A4ECBC}" srcOrd="2" destOrd="0" parTransId="{94BC3898-3A8F-4D0C-A701-C4ABA9067985}" sibTransId="{36A93DA0-8184-4C3C-8C33-7B97FF88693A}"/>
    <dgm:cxn modelId="{CF23FF44-93B1-41A4-82AC-FEC99926FE2D}" srcId="{0A31690D-721E-410E-871F-BB3F5D6D35EA}" destId="{DF39C25E-5B6C-4B0B-BD2A-45A48A102E72}" srcOrd="3" destOrd="0" parTransId="{D2F4D50C-1766-4A23-B7D8-2A644019E916}" sibTransId="{787B864F-21FC-4AAD-B940-B390B584288E}"/>
    <dgm:cxn modelId="{7437C70A-391C-4C30-9D4D-ADB36AD42F5A}" type="presOf" srcId="{561C0637-1A9A-46FC-B131-3C8BCE12B884}" destId="{FEF48047-16BF-452E-8B77-2D6ABC227EDC}" srcOrd="0" destOrd="0" presId="urn:microsoft.com/office/officeart/2005/8/layout/vList5"/>
    <dgm:cxn modelId="{664E1867-282E-40A4-BA62-27049B359FD3}" type="presOf" srcId="{84DBD985-F14F-4581-95C6-92212002C042}" destId="{B9EA6069-1678-4F28-B382-8B2AC82470D7}" srcOrd="0" destOrd="0" presId="urn:microsoft.com/office/officeart/2005/8/layout/vList5"/>
    <dgm:cxn modelId="{34963EC1-5060-4864-A4D9-B28FDB2E9DE8}" srcId="{0A31690D-721E-410E-871F-BB3F5D6D35EA}" destId="{561C0637-1A9A-46FC-B131-3C8BCE12B884}" srcOrd="0" destOrd="0" parTransId="{7808C663-F58A-4E2A-B161-D95F3B5F2316}" sibTransId="{52DC4DF2-2E51-43A8-A198-125CFA85E10C}"/>
    <dgm:cxn modelId="{49786CE7-3E9E-455E-9DA0-E24146FE8BB2}" type="presOf" srcId="{9B2FA228-F9DF-4326-96A2-BDCF77A4ECBC}" destId="{D693A241-8EAA-4F55-867B-6206CD222DA9}" srcOrd="0" destOrd="0" presId="urn:microsoft.com/office/officeart/2005/8/layout/vList5"/>
    <dgm:cxn modelId="{69221BB6-9B5E-4FFA-80F5-AC3CC5525D46}" type="presParOf" srcId="{75E20F1F-F883-498F-ADE7-B24A0B530378}" destId="{248DD893-A697-4936-8F6B-B931568D7323}" srcOrd="0" destOrd="0" presId="urn:microsoft.com/office/officeart/2005/8/layout/vList5"/>
    <dgm:cxn modelId="{989FC754-5C4C-4A99-B001-4DEE1C76BB43}" type="presParOf" srcId="{248DD893-A697-4936-8F6B-B931568D7323}" destId="{FEF48047-16BF-452E-8B77-2D6ABC227EDC}" srcOrd="0" destOrd="0" presId="urn:microsoft.com/office/officeart/2005/8/layout/vList5"/>
    <dgm:cxn modelId="{57667569-6821-4F00-8042-3B45B09044EE}" type="presParOf" srcId="{75E20F1F-F883-498F-ADE7-B24A0B530378}" destId="{6A39F887-71CF-44A0-85E7-675D726DE5AC}" srcOrd="1" destOrd="0" presId="urn:microsoft.com/office/officeart/2005/8/layout/vList5"/>
    <dgm:cxn modelId="{D2BA3B89-6AF3-485B-ACD4-06358BACA4DD}" type="presParOf" srcId="{75E20F1F-F883-498F-ADE7-B24A0B530378}" destId="{D3209C18-D61B-4BC1-B105-09FBEBF24CB3}" srcOrd="2" destOrd="0" presId="urn:microsoft.com/office/officeart/2005/8/layout/vList5"/>
    <dgm:cxn modelId="{7336064C-20D4-4D44-B7C4-F7D86E256E46}" type="presParOf" srcId="{D3209C18-D61B-4BC1-B105-09FBEBF24CB3}" destId="{B9EA6069-1678-4F28-B382-8B2AC82470D7}" srcOrd="0" destOrd="0" presId="urn:microsoft.com/office/officeart/2005/8/layout/vList5"/>
    <dgm:cxn modelId="{EB88B8F9-A99C-495D-BF7C-72E7DBA9B1DA}" type="presParOf" srcId="{75E20F1F-F883-498F-ADE7-B24A0B530378}" destId="{9DAC3C08-988E-4603-9723-9E96E5500950}" srcOrd="3" destOrd="0" presId="urn:microsoft.com/office/officeart/2005/8/layout/vList5"/>
    <dgm:cxn modelId="{9E5B81AB-D407-427A-ABB9-63EFB9D131B4}" type="presParOf" srcId="{75E20F1F-F883-498F-ADE7-B24A0B530378}" destId="{08F36181-760A-491F-B547-1B9C6FE297DF}" srcOrd="4" destOrd="0" presId="urn:microsoft.com/office/officeart/2005/8/layout/vList5"/>
    <dgm:cxn modelId="{242FFE49-D45D-4EE5-89DE-EA0478D02820}" type="presParOf" srcId="{08F36181-760A-491F-B547-1B9C6FE297DF}" destId="{D693A241-8EAA-4F55-867B-6206CD222DA9}" srcOrd="0" destOrd="0" presId="urn:microsoft.com/office/officeart/2005/8/layout/vList5"/>
    <dgm:cxn modelId="{2354028A-B259-4798-9B88-E7ACD0F37078}" type="presParOf" srcId="{75E20F1F-F883-498F-ADE7-B24A0B530378}" destId="{79EB8508-2221-40D9-8ECE-91D10C2C6AF5}" srcOrd="5" destOrd="0" presId="urn:microsoft.com/office/officeart/2005/8/layout/vList5"/>
    <dgm:cxn modelId="{3AABD8A8-C09E-4D18-8B27-1FBEAEC75A1A}" type="presParOf" srcId="{75E20F1F-F883-498F-ADE7-B24A0B530378}" destId="{DFD6153E-75C3-495A-917C-0202F018C825}" srcOrd="6" destOrd="0" presId="urn:microsoft.com/office/officeart/2005/8/layout/vList5"/>
    <dgm:cxn modelId="{B30AABF6-E7BD-4FD9-987E-E46C30147EBB}" type="presParOf" srcId="{DFD6153E-75C3-495A-917C-0202F018C825}" destId="{E84F9BB4-8B00-46F5-8EC5-7B206C566677}"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A7324065-90DE-4CF2-9C8E-CE17982DB720}" type="doc">
      <dgm:prSet loTypeId="urn:microsoft.com/office/officeart/2005/8/layout/hierarchy2" loCatId="hierarchy" qsTypeId="urn:microsoft.com/office/officeart/2005/8/quickstyle/3d3" qsCatId="3D" csTypeId="urn:microsoft.com/office/officeart/2005/8/colors/accent0_3" csCatId="mainScheme" phldr="1"/>
      <dgm:spPr/>
      <dgm:t>
        <a:bodyPr/>
        <a:lstStyle/>
        <a:p>
          <a:endParaRPr lang="bs-Latn-BA"/>
        </a:p>
      </dgm:t>
    </dgm:pt>
    <dgm:pt modelId="{D9FBE8D4-336A-465C-AE6E-A9FEE505815E}">
      <dgm:prSet phldrT="[Text]"/>
      <dgm:spPr/>
      <dgm:t>
        <a:bodyPr/>
        <a:lstStyle/>
        <a:p>
          <a:r>
            <a:rPr lang="bs-Latn-BA" dirty="0" smtClean="0"/>
            <a:t>POSEBNI SLUČAJEVI PONIŠTAVANJA, UKIDANJA I MIJENJANJA RJEŠENJA</a:t>
          </a:r>
          <a:endParaRPr lang="bs-Latn-BA" dirty="0"/>
        </a:p>
      </dgm:t>
    </dgm:pt>
    <dgm:pt modelId="{8AC6B412-A210-40F6-A16B-22581B6B8D1B}" type="parTrans" cxnId="{79AE85FE-BD9D-48CD-AFDC-5A5812377851}">
      <dgm:prSet/>
      <dgm:spPr/>
      <dgm:t>
        <a:bodyPr/>
        <a:lstStyle/>
        <a:p>
          <a:endParaRPr lang="bs-Latn-BA"/>
        </a:p>
      </dgm:t>
    </dgm:pt>
    <dgm:pt modelId="{182531D2-C36D-4F0C-B54D-5F08CACC38A2}" type="sibTrans" cxnId="{79AE85FE-BD9D-48CD-AFDC-5A5812377851}">
      <dgm:prSet/>
      <dgm:spPr/>
      <dgm:t>
        <a:bodyPr/>
        <a:lstStyle/>
        <a:p>
          <a:endParaRPr lang="bs-Latn-BA"/>
        </a:p>
      </dgm:t>
    </dgm:pt>
    <dgm:pt modelId="{E671D84E-2639-4EEB-BBD9-38BE8E286DBF}">
      <dgm:prSet phldrT="[Text]"/>
      <dgm:spPr/>
      <dgm:t>
        <a:bodyPr/>
        <a:lstStyle/>
        <a:p>
          <a:r>
            <a:rPr lang="bs-Latn-BA" dirty="0" smtClean="0"/>
            <a:t>Mijenjanje i poništavanje rješenja u vezi s upravnim sporom</a:t>
          </a:r>
          <a:endParaRPr lang="bs-Latn-BA" dirty="0"/>
        </a:p>
      </dgm:t>
    </dgm:pt>
    <dgm:pt modelId="{C0D64C22-CCF9-4C87-81E2-A3762561237B}" type="parTrans" cxnId="{9EB292F5-8239-4AED-8AF0-5CF606028E1D}">
      <dgm:prSet/>
      <dgm:spPr/>
      <dgm:t>
        <a:bodyPr/>
        <a:lstStyle/>
        <a:p>
          <a:endParaRPr lang="bs-Latn-BA"/>
        </a:p>
      </dgm:t>
    </dgm:pt>
    <dgm:pt modelId="{1EDC2E54-4239-4804-87D7-6D7CD0E43C83}" type="sibTrans" cxnId="{9EB292F5-8239-4AED-8AF0-5CF606028E1D}">
      <dgm:prSet/>
      <dgm:spPr/>
      <dgm:t>
        <a:bodyPr/>
        <a:lstStyle/>
        <a:p>
          <a:endParaRPr lang="bs-Latn-BA"/>
        </a:p>
      </dgm:t>
    </dgm:pt>
    <dgm:pt modelId="{BAC789C0-6167-451F-906D-E7037C6B48D7}">
      <dgm:prSet phldrT="[Text]"/>
      <dgm:spPr/>
      <dgm:t>
        <a:bodyPr/>
        <a:lstStyle/>
        <a:p>
          <a:r>
            <a:rPr lang="bs-Latn-BA" dirty="0" smtClean="0"/>
            <a:t>Poništavanje i ukidanje rješenja po pravu nadzora</a:t>
          </a:r>
          <a:endParaRPr lang="bs-Latn-BA" dirty="0"/>
        </a:p>
      </dgm:t>
    </dgm:pt>
    <dgm:pt modelId="{A90CC4AD-DA60-40A8-9AED-7DAC2BC95F1B}" type="parTrans" cxnId="{FDCCFC6B-2747-4DDE-AE0B-74B5A0003E4F}">
      <dgm:prSet/>
      <dgm:spPr/>
      <dgm:t>
        <a:bodyPr/>
        <a:lstStyle/>
        <a:p>
          <a:endParaRPr lang="bs-Latn-BA"/>
        </a:p>
      </dgm:t>
    </dgm:pt>
    <dgm:pt modelId="{F793AAB0-3926-4F0D-8FBE-AB7DDD001889}" type="sibTrans" cxnId="{FDCCFC6B-2747-4DDE-AE0B-74B5A0003E4F}">
      <dgm:prSet/>
      <dgm:spPr/>
      <dgm:t>
        <a:bodyPr/>
        <a:lstStyle/>
        <a:p>
          <a:endParaRPr lang="bs-Latn-BA"/>
        </a:p>
      </dgm:t>
    </dgm:pt>
    <dgm:pt modelId="{03B31F11-392B-4E6B-948C-BE1E263633B1}">
      <dgm:prSet phldrT="[Text]"/>
      <dgm:spPr/>
      <dgm:t>
        <a:bodyPr/>
        <a:lstStyle/>
        <a:p>
          <a:r>
            <a:rPr lang="bs-Latn-BA" dirty="0" smtClean="0"/>
            <a:t>Ukidanje i mijenjanje pravomoćnog rješenja uz pristanak ili na zahtjev stranke</a:t>
          </a:r>
          <a:endParaRPr lang="bs-Latn-BA" dirty="0"/>
        </a:p>
      </dgm:t>
    </dgm:pt>
    <dgm:pt modelId="{DF806700-14C8-4D92-8B91-92CFAB5DBBE0}" type="parTrans" cxnId="{38B2672A-31D1-493A-B534-C96F6216BE8C}">
      <dgm:prSet/>
      <dgm:spPr/>
      <dgm:t>
        <a:bodyPr/>
        <a:lstStyle/>
        <a:p>
          <a:endParaRPr lang="bs-Latn-BA"/>
        </a:p>
      </dgm:t>
    </dgm:pt>
    <dgm:pt modelId="{9154EDAB-9AA1-4149-BA28-C1AA448F131C}" type="sibTrans" cxnId="{38B2672A-31D1-493A-B534-C96F6216BE8C}">
      <dgm:prSet/>
      <dgm:spPr/>
      <dgm:t>
        <a:bodyPr/>
        <a:lstStyle/>
        <a:p>
          <a:endParaRPr lang="bs-Latn-BA"/>
        </a:p>
      </dgm:t>
    </dgm:pt>
    <dgm:pt modelId="{2D35FA40-6601-4269-8BAA-67D0127C958C}">
      <dgm:prSet phldrT="[Text]"/>
      <dgm:spPr/>
      <dgm:t>
        <a:bodyPr/>
        <a:lstStyle/>
        <a:p>
          <a:r>
            <a:rPr lang="bs-Latn-BA" dirty="0" smtClean="0"/>
            <a:t>Vanredno ukidanje rješenja</a:t>
          </a:r>
          <a:endParaRPr lang="bs-Latn-BA" dirty="0"/>
        </a:p>
      </dgm:t>
    </dgm:pt>
    <dgm:pt modelId="{0188A370-9588-4034-828F-E194284A841F}" type="parTrans" cxnId="{6518E92D-825A-4088-BE97-67CDA7D11B44}">
      <dgm:prSet/>
      <dgm:spPr/>
      <dgm:t>
        <a:bodyPr/>
        <a:lstStyle/>
        <a:p>
          <a:endParaRPr lang="bs-Latn-BA"/>
        </a:p>
      </dgm:t>
    </dgm:pt>
    <dgm:pt modelId="{63F498FD-1B59-4FD9-8A39-6E37F31EFCB7}" type="sibTrans" cxnId="{6518E92D-825A-4088-BE97-67CDA7D11B44}">
      <dgm:prSet/>
      <dgm:spPr/>
    </dgm:pt>
    <dgm:pt modelId="{283A1932-A675-4547-AC60-680C9451FD7C}">
      <dgm:prSet phldrT="[Text]"/>
      <dgm:spPr/>
      <dgm:t>
        <a:bodyPr/>
        <a:lstStyle/>
        <a:p>
          <a:r>
            <a:rPr lang="bs-Latn-BA" dirty="0" smtClean="0"/>
            <a:t>Oglašavanje rješenja ništavnim</a:t>
          </a:r>
          <a:endParaRPr lang="bs-Latn-BA" dirty="0"/>
        </a:p>
      </dgm:t>
    </dgm:pt>
    <dgm:pt modelId="{DCFD3926-FFFC-4498-B307-611224A1BC1A}" type="parTrans" cxnId="{8C09F4CD-8DD6-435A-A1F3-C3F8F5FA60E2}">
      <dgm:prSet/>
      <dgm:spPr/>
      <dgm:t>
        <a:bodyPr/>
        <a:lstStyle/>
        <a:p>
          <a:endParaRPr lang="bs-Latn-BA"/>
        </a:p>
      </dgm:t>
    </dgm:pt>
    <dgm:pt modelId="{FB22122D-088E-4D16-B74E-0F10A23E355E}" type="sibTrans" cxnId="{8C09F4CD-8DD6-435A-A1F3-C3F8F5FA60E2}">
      <dgm:prSet/>
      <dgm:spPr/>
    </dgm:pt>
    <dgm:pt modelId="{C5EABD36-3A49-4881-942E-5F11993A5585}">
      <dgm:prSet phldrT="[Text]"/>
      <dgm:spPr/>
      <dgm:t>
        <a:bodyPr/>
        <a:lstStyle/>
        <a:p>
          <a:r>
            <a:rPr lang="bs-Latn-BA" dirty="0" smtClean="0"/>
            <a:t>Pravne posljedice poništavanja i ukidanja</a:t>
          </a:r>
          <a:endParaRPr lang="bs-Latn-BA" dirty="0"/>
        </a:p>
      </dgm:t>
    </dgm:pt>
    <dgm:pt modelId="{BFF7C00A-0875-4368-8C5F-2BDB0CFFB506}" type="parTrans" cxnId="{600FCF47-6E50-416E-B01C-56EE621C519D}">
      <dgm:prSet/>
      <dgm:spPr/>
      <dgm:t>
        <a:bodyPr/>
        <a:lstStyle/>
        <a:p>
          <a:endParaRPr lang="bs-Latn-BA"/>
        </a:p>
      </dgm:t>
    </dgm:pt>
    <dgm:pt modelId="{C9176969-F5C9-402B-BC27-F3DA00BA221D}" type="sibTrans" cxnId="{600FCF47-6E50-416E-B01C-56EE621C519D}">
      <dgm:prSet/>
      <dgm:spPr/>
    </dgm:pt>
    <dgm:pt modelId="{23D4801F-26C5-44EC-B0C6-C8CAF97B6AB1}" type="pres">
      <dgm:prSet presAssocID="{A7324065-90DE-4CF2-9C8E-CE17982DB720}" presName="diagram" presStyleCnt="0">
        <dgm:presLayoutVars>
          <dgm:chPref val="1"/>
          <dgm:dir/>
          <dgm:animOne val="branch"/>
          <dgm:animLvl val="lvl"/>
          <dgm:resizeHandles val="exact"/>
        </dgm:presLayoutVars>
      </dgm:prSet>
      <dgm:spPr/>
      <dgm:t>
        <a:bodyPr/>
        <a:lstStyle/>
        <a:p>
          <a:endParaRPr lang="bs-Latn-BA"/>
        </a:p>
      </dgm:t>
    </dgm:pt>
    <dgm:pt modelId="{42E7D509-FE6D-4531-8BBB-EFC5398B8DD4}" type="pres">
      <dgm:prSet presAssocID="{D9FBE8D4-336A-465C-AE6E-A9FEE505815E}" presName="root1" presStyleCnt="0"/>
      <dgm:spPr/>
    </dgm:pt>
    <dgm:pt modelId="{0BB84F2C-CBE8-43BD-8E76-8F911B441421}" type="pres">
      <dgm:prSet presAssocID="{D9FBE8D4-336A-465C-AE6E-A9FEE505815E}" presName="LevelOneTextNode" presStyleLbl="node0" presStyleIdx="0" presStyleCnt="1">
        <dgm:presLayoutVars>
          <dgm:chPref val="3"/>
        </dgm:presLayoutVars>
      </dgm:prSet>
      <dgm:spPr/>
      <dgm:t>
        <a:bodyPr/>
        <a:lstStyle/>
        <a:p>
          <a:endParaRPr lang="bs-Latn-BA"/>
        </a:p>
      </dgm:t>
    </dgm:pt>
    <dgm:pt modelId="{7A06CCA0-34A9-45B5-8164-67A3895DC803}" type="pres">
      <dgm:prSet presAssocID="{D9FBE8D4-336A-465C-AE6E-A9FEE505815E}" presName="level2hierChild" presStyleCnt="0"/>
      <dgm:spPr/>
    </dgm:pt>
    <dgm:pt modelId="{0FBECE3A-EE72-4D45-8569-6FA1E960E10A}" type="pres">
      <dgm:prSet presAssocID="{C0D64C22-CCF9-4C87-81E2-A3762561237B}" presName="conn2-1" presStyleLbl="parChTrans1D2" presStyleIdx="0" presStyleCnt="6"/>
      <dgm:spPr/>
      <dgm:t>
        <a:bodyPr/>
        <a:lstStyle/>
        <a:p>
          <a:endParaRPr lang="bs-Latn-BA"/>
        </a:p>
      </dgm:t>
    </dgm:pt>
    <dgm:pt modelId="{5D20F1C6-839F-4965-9DAD-58CD9E62C6DC}" type="pres">
      <dgm:prSet presAssocID="{C0D64C22-CCF9-4C87-81E2-A3762561237B}" presName="connTx" presStyleLbl="parChTrans1D2" presStyleIdx="0" presStyleCnt="6"/>
      <dgm:spPr/>
      <dgm:t>
        <a:bodyPr/>
        <a:lstStyle/>
        <a:p>
          <a:endParaRPr lang="bs-Latn-BA"/>
        </a:p>
      </dgm:t>
    </dgm:pt>
    <dgm:pt modelId="{069E8F84-065E-4A25-87BC-5E533062C37D}" type="pres">
      <dgm:prSet presAssocID="{E671D84E-2639-4EEB-BBD9-38BE8E286DBF}" presName="root2" presStyleCnt="0"/>
      <dgm:spPr/>
    </dgm:pt>
    <dgm:pt modelId="{00E939B7-33D4-4834-A04C-4CCBC25652EA}" type="pres">
      <dgm:prSet presAssocID="{E671D84E-2639-4EEB-BBD9-38BE8E286DBF}" presName="LevelTwoTextNode" presStyleLbl="node2" presStyleIdx="0" presStyleCnt="6">
        <dgm:presLayoutVars>
          <dgm:chPref val="3"/>
        </dgm:presLayoutVars>
      </dgm:prSet>
      <dgm:spPr/>
      <dgm:t>
        <a:bodyPr/>
        <a:lstStyle/>
        <a:p>
          <a:endParaRPr lang="bs-Latn-BA"/>
        </a:p>
      </dgm:t>
    </dgm:pt>
    <dgm:pt modelId="{A3EC90DC-B00E-4F05-BA1D-DCE800BC3F3D}" type="pres">
      <dgm:prSet presAssocID="{E671D84E-2639-4EEB-BBD9-38BE8E286DBF}" presName="level3hierChild" presStyleCnt="0"/>
      <dgm:spPr/>
    </dgm:pt>
    <dgm:pt modelId="{90A67C83-7788-42BC-B80A-6ABFEFBE6F14}" type="pres">
      <dgm:prSet presAssocID="{A90CC4AD-DA60-40A8-9AED-7DAC2BC95F1B}" presName="conn2-1" presStyleLbl="parChTrans1D2" presStyleIdx="1" presStyleCnt="6"/>
      <dgm:spPr/>
      <dgm:t>
        <a:bodyPr/>
        <a:lstStyle/>
        <a:p>
          <a:endParaRPr lang="bs-Latn-BA"/>
        </a:p>
      </dgm:t>
    </dgm:pt>
    <dgm:pt modelId="{F632B925-A275-4577-A676-61E836E3B44D}" type="pres">
      <dgm:prSet presAssocID="{A90CC4AD-DA60-40A8-9AED-7DAC2BC95F1B}" presName="connTx" presStyleLbl="parChTrans1D2" presStyleIdx="1" presStyleCnt="6"/>
      <dgm:spPr/>
      <dgm:t>
        <a:bodyPr/>
        <a:lstStyle/>
        <a:p>
          <a:endParaRPr lang="bs-Latn-BA"/>
        </a:p>
      </dgm:t>
    </dgm:pt>
    <dgm:pt modelId="{646FFDC7-711C-4AC0-8CBD-E8ECEF584601}" type="pres">
      <dgm:prSet presAssocID="{BAC789C0-6167-451F-906D-E7037C6B48D7}" presName="root2" presStyleCnt="0"/>
      <dgm:spPr/>
    </dgm:pt>
    <dgm:pt modelId="{CCAB35F0-138B-4469-B864-E11F61DC25D7}" type="pres">
      <dgm:prSet presAssocID="{BAC789C0-6167-451F-906D-E7037C6B48D7}" presName="LevelTwoTextNode" presStyleLbl="node2" presStyleIdx="1" presStyleCnt="6">
        <dgm:presLayoutVars>
          <dgm:chPref val="3"/>
        </dgm:presLayoutVars>
      </dgm:prSet>
      <dgm:spPr/>
      <dgm:t>
        <a:bodyPr/>
        <a:lstStyle/>
        <a:p>
          <a:endParaRPr lang="bs-Latn-BA"/>
        </a:p>
      </dgm:t>
    </dgm:pt>
    <dgm:pt modelId="{F4AAB022-A02D-4006-8010-3A162979EB1A}" type="pres">
      <dgm:prSet presAssocID="{BAC789C0-6167-451F-906D-E7037C6B48D7}" presName="level3hierChild" presStyleCnt="0"/>
      <dgm:spPr/>
    </dgm:pt>
    <dgm:pt modelId="{8466F588-73BE-45A8-A32F-8464C19D09BC}" type="pres">
      <dgm:prSet presAssocID="{DF806700-14C8-4D92-8B91-92CFAB5DBBE0}" presName="conn2-1" presStyleLbl="parChTrans1D2" presStyleIdx="2" presStyleCnt="6"/>
      <dgm:spPr/>
      <dgm:t>
        <a:bodyPr/>
        <a:lstStyle/>
        <a:p>
          <a:endParaRPr lang="bs-Latn-BA"/>
        </a:p>
      </dgm:t>
    </dgm:pt>
    <dgm:pt modelId="{A1C06270-B3EC-4550-9A0F-7BB689D17AB6}" type="pres">
      <dgm:prSet presAssocID="{DF806700-14C8-4D92-8B91-92CFAB5DBBE0}" presName="connTx" presStyleLbl="parChTrans1D2" presStyleIdx="2" presStyleCnt="6"/>
      <dgm:spPr/>
      <dgm:t>
        <a:bodyPr/>
        <a:lstStyle/>
        <a:p>
          <a:endParaRPr lang="bs-Latn-BA"/>
        </a:p>
      </dgm:t>
    </dgm:pt>
    <dgm:pt modelId="{1BAABC9D-3B03-4281-9629-1E28EF282D63}" type="pres">
      <dgm:prSet presAssocID="{03B31F11-392B-4E6B-948C-BE1E263633B1}" presName="root2" presStyleCnt="0"/>
      <dgm:spPr/>
    </dgm:pt>
    <dgm:pt modelId="{85169BCF-97D3-483B-AF74-2E81781A0F37}" type="pres">
      <dgm:prSet presAssocID="{03B31F11-392B-4E6B-948C-BE1E263633B1}" presName="LevelTwoTextNode" presStyleLbl="node2" presStyleIdx="2" presStyleCnt="6">
        <dgm:presLayoutVars>
          <dgm:chPref val="3"/>
        </dgm:presLayoutVars>
      </dgm:prSet>
      <dgm:spPr/>
      <dgm:t>
        <a:bodyPr/>
        <a:lstStyle/>
        <a:p>
          <a:endParaRPr lang="bs-Latn-BA"/>
        </a:p>
      </dgm:t>
    </dgm:pt>
    <dgm:pt modelId="{38D39201-A95A-41FA-992D-FE84A189A389}" type="pres">
      <dgm:prSet presAssocID="{03B31F11-392B-4E6B-948C-BE1E263633B1}" presName="level3hierChild" presStyleCnt="0"/>
      <dgm:spPr/>
    </dgm:pt>
    <dgm:pt modelId="{9AA98C58-6C37-4A5F-A3B5-A7671B7DDD5B}" type="pres">
      <dgm:prSet presAssocID="{0188A370-9588-4034-828F-E194284A841F}" presName="conn2-1" presStyleLbl="parChTrans1D2" presStyleIdx="3" presStyleCnt="6"/>
      <dgm:spPr/>
      <dgm:t>
        <a:bodyPr/>
        <a:lstStyle/>
        <a:p>
          <a:endParaRPr lang="bs-Latn-BA"/>
        </a:p>
      </dgm:t>
    </dgm:pt>
    <dgm:pt modelId="{588B2689-3297-41FA-82DA-2C22510376DD}" type="pres">
      <dgm:prSet presAssocID="{0188A370-9588-4034-828F-E194284A841F}" presName="connTx" presStyleLbl="parChTrans1D2" presStyleIdx="3" presStyleCnt="6"/>
      <dgm:spPr/>
      <dgm:t>
        <a:bodyPr/>
        <a:lstStyle/>
        <a:p>
          <a:endParaRPr lang="bs-Latn-BA"/>
        </a:p>
      </dgm:t>
    </dgm:pt>
    <dgm:pt modelId="{76152BF9-50DA-4B08-8905-F6CE9D88DC19}" type="pres">
      <dgm:prSet presAssocID="{2D35FA40-6601-4269-8BAA-67D0127C958C}" presName="root2" presStyleCnt="0"/>
      <dgm:spPr/>
    </dgm:pt>
    <dgm:pt modelId="{CD767BCB-CCEB-40D0-B958-FE3BA10D185C}" type="pres">
      <dgm:prSet presAssocID="{2D35FA40-6601-4269-8BAA-67D0127C958C}" presName="LevelTwoTextNode" presStyleLbl="node2" presStyleIdx="3" presStyleCnt="6">
        <dgm:presLayoutVars>
          <dgm:chPref val="3"/>
        </dgm:presLayoutVars>
      </dgm:prSet>
      <dgm:spPr/>
      <dgm:t>
        <a:bodyPr/>
        <a:lstStyle/>
        <a:p>
          <a:endParaRPr lang="bs-Latn-BA"/>
        </a:p>
      </dgm:t>
    </dgm:pt>
    <dgm:pt modelId="{3BA80C33-1FB2-4616-BD2F-80FBC8C283A9}" type="pres">
      <dgm:prSet presAssocID="{2D35FA40-6601-4269-8BAA-67D0127C958C}" presName="level3hierChild" presStyleCnt="0"/>
      <dgm:spPr/>
    </dgm:pt>
    <dgm:pt modelId="{2273ACB4-309C-44EA-9DAA-360D2C0A3CB0}" type="pres">
      <dgm:prSet presAssocID="{DCFD3926-FFFC-4498-B307-611224A1BC1A}" presName="conn2-1" presStyleLbl="parChTrans1D2" presStyleIdx="4" presStyleCnt="6"/>
      <dgm:spPr/>
      <dgm:t>
        <a:bodyPr/>
        <a:lstStyle/>
        <a:p>
          <a:endParaRPr lang="bs-Latn-BA"/>
        </a:p>
      </dgm:t>
    </dgm:pt>
    <dgm:pt modelId="{A2911236-E91B-4F3A-BA4A-34D8547F7A80}" type="pres">
      <dgm:prSet presAssocID="{DCFD3926-FFFC-4498-B307-611224A1BC1A}" presName="connTx" presStyleLbl="parChTrans1D2" presStyleIdx="4" presStyleCnt="6"/>
      <dgm:spPr/>
      <dgm:t>
        <a:bodyPr/>
        <a:lstStyle/>
        <a:p>
          <a:endParaRPr lang="bs-Latn-BA"/>
        </a:p>
      </dgm:t>
    </dgm:pt>
    <dgm:pt modelId="{BC5B7ACB-76CD-4834-B5D5-BD22B5FF1D17}" type="pres">
      <dgm:prSet presAssocID="{283A1932-A675-4547-AC60-680C9451FD7C}" presName="root2" presStyleCnt="0"/>
      <dgm:spPr/>
    </dgm:pt>
    <dgm:pt modelId="{D4D67C4F-EC87-456C-A95A-3BC3B80B8C5F}" type="pres">
      <dgm:prSet presAssocID="{283A1932-A675-4547-AC60-680C9451FD7C}" presName="LevelTwoTextNode" presStyleLbl="node2" presStyleIdx="4" presStyleCnt="6">
        <dgm:presLayoutVars>
          <dgm:chPref val="3"/>
        </dgm:presLayoutVars>
      </dgm:prSet>
      <dgm:spPr/>
      <dgm:t>
        <a:bodyPr/>
        <a:lstStyle/>
        <a:p>
          <a:endParaRPr lang="bs-Latn-BA"/>
        </a:p>
      </dgm:t>
    </dgm:pt>
    <dgm:pt modelId="{E63E19E3-4403-4B0D-A16B-A10823135BCA}" type="pres">
      <dgm:prSet presAssocID="{283A1932-A675-4547-AC60-680C9451FD7C}" presName="level3hierChild" presStyleCnt="0"/>
      <dgm:spPr/>
    </dgm:pt>
    <dgm:pt modelId="{0DB683C7-5C08-48C8-9B63-06377EAB506D}" type="pres">
      <dgm:prSet presAssocID="{BFF7C00A-0875-4368-8C5F-2BDB0CFFB506}" presName="conn2-1" presStyleLbl="parChTrans1D2" presStyleIdx="5" presStyleCnt="6"/>
      <dgm:spPr/>
      <dgm:t>
        <a:bodyPr/>
        <a:lstStyle/>
        <a:p>
          <a:endParaRPr lang="bs-Latn-BA"/>
        </a:p>
      </dgm:t>
    </dgm:pt>
    <dgm:pt modelId="{B782E7C3-44C5-4718-B3F6-F564F0B7583F}" type="pres">
      <dgm:prSet presAssocID="{BFF7C00A-0875-4368-8C5F-2BDB0CFFB506}" presName="connTx" presStyleLbl="parChTrans1D2" presStyleIdx="5" presStyleCnt="6"/>
      <dgm:spPr/>
      <dgm:t>
        <a:bodyPr/>
        <a:lstStyle/>
        <a:p>
          <a:endParaRPr lang="bs-Latn-BA"/>
        </a:p>
      </dgm:t>
    </dgm:pt>
    <dgm:pt modelId="{ABCCB712-C992-445A-94E7-72489225A375}" type="pres">
      <dgm:prSet presAssocID="{C5EABD36-3A49-4881-942E-5F11993A5585}" presName="root2" presStyleCnt="0"/>
      <dgm:spPr/>
    </dgm:pt>
    <dgm:pt modelId="{02A9AD82-4B76-4371-9D33-34FD8B15F0E7}" type="pres">
      <dgm:prSet presAssocID="{C5EABD36-3A49-4881-942E-5F11993A5585}" presName="LevelTwoTextNode" presStyleLbl="node2" presStyleIdx="5" presStyleCnt="6">
        <dgm:presLayoutVars>
          <dgm:chPref val="3"/>
        </dgm:presLayoutVars>
      </dgm:prSet>
      <dgm:spPr/>
      <dgm:t>
        <a:bodyPr/>
        <a:lstStyle/>
        <a:p>
          <a:endParaRPr lang="bs-Latn-BA"/>
        </a:p>
      </dgm:t>
    </dgm:pt>
    <dgm:pt modelId="{C0A508A4-BBF2-4A18-9515-FD13C6FC2416}" type="pres">
      <dgm:prSet presAssocID="{C5EABD36-3A49-4881-942E-5F11993A5585}" presName="level3hierChild" presStyleCnt="0"/>
      <dgm:spPr/>
    </dgm:pt>
  </dgm:ptLst>
  <dgm:cxnLst>
    <dgm:cxn modelId="{6518E92D-825A-4088-BE97-67CDA7D11B44}" srcId="{D9FBE8D4-336A-465C-AE6E-A9FEE505815E}" destId="{2D35FA40-6601-4269-8BAA-67D0127C958C}" srcOrd="3" destOrd="0" parTransId="{0188A370-9588-4034-828F-E194284A841F}" sibTransId="{63F498FD-1B59-4FD9-8A39-6E37F31EFCB7}"/>
    <dgm:cxn modelId="{936C435A-EF19-4596-81E7-1FA007017ECD}" type="presOf" srcId="{A7324065-90DE-4CF2-9C8E-CE17982DB720}" destId="{23D4801F-26C5-44EC-B0C6-C8CAF97B6AB1}" srcOrd="0" destOrd="0" presId="urn:microsoft.com/office/officeart/2005/8/layout/hierarchy2"/>
    <dgm:cxn modelId="{9EB292F5-8239-4AED-8AF0-5CF606028E1D}" srcId="{D9FBE8D4-336A-465C-AE6E-A9FEE505815E}" destId="{E671D84E-2639-4EEB-BBD9-38BE8E286DBF}" srcOrd="0" destOrd="0" parTransId="{C0D64C22-CCF9-4C87-81E2-A3762561237B}" sibTransId="{1EDC2E54-4239-4804-87D7-6D7CD0E43C83}"/>
    <dgm:cxn modelId="{FDCCFC6B-2747-4DDE-AE0B-74B5A0003E4F}" srcId="{D9FBE8D4-336A-465C-AE6E-A9FEE505815E}" destId="{BAC789C0-6167-451F-906D-E7037C6B48D7}" srcOrd="1" destOrd="0" parTransId="{A90CC4AD-DA60-40A8-9AED-7DAC2BC95F1B}" sibTransId="{F793AAB0-3926-4F0D-8FBE-AB7DDD001889}"/>
    <dgm:cxn modelId="{EEA5BFE0-DE78-4AA1-AAEE-79D0EC9705A5}" type="presOf" srcId="{DF806700-14C8-4D92-8B91-92CFAB5DBBE0}" destId="{A1C06270-B3EC-4550-9A0F-7BB689D17AB6}" srcOrd="1" destOrd="0" presId="urn:microsoft.com/office/officeart/2005/8/layout/hierarchy2"/>
    <dgm:cxn modelId="{7DB3D3D8-B896-4222-965F-FCA57E33DC19}" type="presOf" srcId="{03B31F11-392B-4E6B-948C-BE1E263633B1}" destId="{85169BCF-97D3-483B-AF74-2E81781A0F37}" srcOrd="0" destOrd="0" presId="urn:microsoft.com/office/officeart/2005/8/layout/hierarchy2"/>
    <dgm:cxn modelId="{DB9B7502-9419-43C6-8E6C-9904AC888F60}" type="presOf" srcId="{A90CC4AD-DA60-40A8-9AED-7DAC2BC95F1B}" destId="{90A67C83-7788-42BC-B80A-6ABFEFBE6F14}" srcOrd="0" destOrd="0" presId="urn:microsoft.com/office/officeart/2005/8/layout/hierarchy2"/>
    <dgm:cxn modelId="{38B2672A-31D1-493A-B534-C96F6216BE8C}" srcId="{D9FBE8D4-336A-465C-AE6E-A9FEE505815E}" destId="{03B31F11-392B-4E6B-948C-BE1E263633B1}" srcOrd="2" destOrd="0" parTransId="{DF806700-14C8-4D92-8B91-92CFAB5DBBE0}" sibTransId="{9154EDAB-9AA1-4149-BA28-C1AA448F131C}"/>
    <dgm:cxn modelId="{29238664-97E7-4E4A-ABF7-2B4F0EB5DAC8}" type="presOf" srcId="{2D35FA40-6601-4269-8BAA-67D0127C958C}" destId="{CD767BCB-CCEB-40D0-B958-FE3BA10D185C}" srcOrd="0" destOrd="0" presId="urn:microsoft.com/office/officeart/2005/8/layout/hierarchy2"/>
    <dgm:cxn modelId="{D205FD8E-C832-4520-BF51-1B2125A00D68}" type="presOf" srcId="{DCFD3926-FFFC-4498-B307-611224A1BC1A}" destId="{A2911236-E91B-4F3A-BA4A-34D8547F7A80}" srcOrd="1" destOrd="0" presId="urn:microsoft.com/office/officeart/2005/8/layout/hierarchy2"/>
    <dgm:cxn modelId="{67769F23-571E-441B-81BC-A34D235D27EE}" type="presOf" srcId="{0188A370-9588-4034-828F-E194284A841F}" destId="{9AA98C58-6C37-4A5F-A3B5-A7671B7DDD5B}" srcOrd="0" destOrd="0" presId="urn:microsoft.com/office/officeart/2005/8/layout/hierarchy2"/>
    <dgm:cxn modelId="{DDCBA51B-3AFA-4914-BC3C-66129A0F5910}" type="presOf" srcId="{C5EABD36-3A49-4881-942E-5F11993A5585}" destId="{02A9AD82-4B76-4371-9D33-34FD8B15F0E7}" srcOrd="0" destOrd="0" presId="urn:microsoft.com/office/officeart/2005/8/layout/hierarchy2"/>
    <dgm:cxn modelId="{4770C904-1AB2-4D35-8DEA-A6AA57327921}" type="presOf" srcId="{D9FBE8D4-336A-465C-AE6E-A9FEE505815E}" destId="{0BB84F2C-CBE8-43BD-8E76-8F911B441421}" srcOrd="0" destOrd="0" presId="urn:microsoft.com/office/officeart/2005/8/layout/hierarchy2"/>
    <dgm:cxn modelId="{509ED235-D794-4153-9EF5-EC697D0099D4}" type="presOf" srcId="{C0D64C22-CCF9-4C87-81E2-A3762561237B}" destId="{0FBECE3A-EE72-4D45-8569-6FA1E960E10A}" srcOrd="0" destOrd="0" presId="urn:microsoft.com/office/officeart/2005/8/layout/hierarchy2"/>
    <dgm:cxn modelId="{8C09F4CD-8DD6-435A-A1F3-C3F8F5FA60E2}" srcId="{D9FBE8D4-336A-465C-AE6E-A9FEE505815E}" destId="{283A1932-A675-4547-AC60-680C9451FD7C}" srcOrd="4" destOrd="0" parTransId="{DCFD3926-FFFC-4498-B307-611224A1BC1A}" sibTransId="{FB22122D-088E-4D16-B74E-0F10A23E355E}"/>
    <dgm:cxn modelId="{11B267BB-DF1F-4A0C-8F69-11CD7CD72773}" type="presOf" srcId="{DF806700-14C8-4D92-8B91-92CFAB5DBBE0}" destId="{8466F588-73BE-45A8-A32F-8464C19D09BC}" srcOrd="0" destOrd="0" presId="urn:microsoft.com/office/officeart/2005/8/layout/hierarchy2"/>
    <dgm:cxn modelId="{20852814-2FA4-4EB9-A29F-56A45459DB33}" type="presOf" srcId="{E671D84E-2639-4EEB-BBD9-38BE8E286DBF}" destId="{00E939B7-33D4-4834-A04C-4CCBC25652EA}" srcOrd="0" destOrd="0" presId="urn:microsoft.com/office/officeart/2005/8/layout/hierarchy2"/>
    <dgm:cxn modelId="{600FCF47-6E50-416E-B01C-56EE621C519D}" srcId="{D9FBE8D4-336A-465C-AE6E-A9FEE505815E}" destId="{C5EABD36-3A49-4881-942E-5F11993A5585}" srcOrd="5" destOrd="0" parTransId="{BFF7C00A-0875-4368-8C5F-2BDB0CFFB506}" sibTransId="{C9176969-F5C9-402B-BC27-F3DA00BA221D}"/>
    <dgm:cxn modelId="{295152F5-D749-418C-8AA5-B952C4CE4F03}" type="presOf" srcId="{A90CC4AD-DA60-40A8-9AED-7DAC2BC95F1B}" destId="{F632B925-A275-4577-A676-61E836E3B44D}" srcOrd="1" destOrd="0" presId="urn:microsoft.com/office/officeart/2005/8/layout/hierarchy2"/>
    <dgm:cxn modelId="{7CF8366B-A71C-418C-ADB8-50981DDD107F}" type="presOf" srcId="{BAC789C0-6167-451F-906D-E7037C6B48D7}" destId="{CCAB35F0-138B-4469-B864-E11F61DC25D7}" srcOrd="0" destOrd="0" presId="urn:microsoft.com/office/officeart/2005/8/layout/hierarchy2"/>
    <dgm:cxn modelId="{7E618F48-D821-414A-9879-0F21260B71C3}" type="presOf" srcId="{DCFD3926-FFFC-4498-B307-611224A1BC1A}" destId="{2273ACB4-309C-44EA-9DAA-360D2C0A3CB0}" srcOrd="0" destOrd="0" presId="urn:microsoft.com/office/officeart/2005/8/layout/hierarchy2"/>
    <dgm:cxn modelId="{6BDAF39A-DDE6-40E4-8E9E-08432D626C12}" type="presOf" srcId="{C0D64C22-CCF9-4C87-81E2-A3762561237B}" destId="{5D20F1C6-839F-4965-9DAD-58CD9E62C6DC}" srcOrd="1" destOrd="0" presId="urn:microsoft.com/office/officeart/2005/8/layout/hierarchy2"/>
    <dgm:cxn modelId="{5F72E6E1-B503-4C89-9930-78CE80B61B30}" type="presOf" srcId="{283A1932-A675-4547-AC60-680C9451FD7C}" destId="{D4D67C4F-EC87-456C-A95A-3BC3B80B8C5F}" srcOrd="0" destOrd="0" presId="urn:microsoft.com/office/officeart/2005/8/layout/hierarchy2"/>
    <dgm:cxn modelId="{79AE85FE-BD9D-48CD-AFDC-5A5812377851}" srcId="{A7324065-90DE-4CF2-9C8E-CE17982DB720}" destId="{D9FBE8D4-336A-465C-AE6E-A9FEE505815E}" srcOrd="0" destOrd="0" parTransId="{8AC6B412-A210-40F6-A16B-22581B6B8D1B}" sibTransId="{182531D2-C36D-4F0C-B54D-5F08CACC38A2}"/>
    <dgm:cxn modelId="{CFA4AC45-F8EE-4BBB-BAC6-93E18D03FFD6}" type="presOf" srcId="{0188A370-9588-4034-828F-E194284A841F}" destId="{588B2689-3297-41FA-82DA-2C22510376DD}" srcOrd="1" destOrd="0" presId="urn:microsoft.com/office/officeart/2005/8/layout/hierarchy2"/>
    <dgm:cxn modelId="{A795E2EA-9EF0-45EB-8EB9-EF093A1A82E5}" type="presOf" srcId="{BFF7C00A-0875-4368-8C5F-2BDB0CFFB506}" destId="{B782E7C3-44C5-4718-B3F6-F564F0B7583F}" srcOrd="1" destOrd="0" presId="urn:microsoft.com/office/officeart/2005/8/layout/hierarchy2"/>
    <dgm:cxn modelId="{C1DDCBA4-13B8-4ECF-A80E-BEBD45DAC679}" type="presOf" srcId="{BFF7C00A-0875-4368-8C5F-2BDB0CFFB506}" destId="{0DB683C7-5C08-48C8-9B63-06377EAB506D}" srcOrd="0" destOrd="0" presId="urn:microsoft.com/office/officeart/2005/8/layout/hierarchy2"/>
    <dgm:cxn modelId="{A3E8C862-F21D-4D6A-A156-961F4FE32786}" type="presParOf" srcId="{23D4801F-26C5-44EC-B0C6-C8CAF97B6AB1}" destId="{42E7D509-FE6D-4531-8BBB-EFC5398B8DD4}" srcOrd="0" destOrd="0" presId="urn:microsoft.com/office/officeart/2005/8/layout/hierarchy2"/>
    <dgm:cxn modelId="{83FD12ED-9508-4F9B-AAC1-A2C23FE50B9B}" type="presParOf" srcId="{42E7D509-FE6D-4531-8BBB-EFC5398B8DD4}" destId="{0BB84F2C-CBE8-43BD-8E76-8F911B441421}" srcOrd="0" destOrd="0" presId="urn:microsoft.com/office/officeart/2005/8/layout/hierarchy2"/>
    <dgm:cxn modelId="{8E061642-8174-46DC-ABD4-346B25942AC6}" type="presParOf" srcId="{42E7D509-FE6D-4531-8BBB-EFC5398B8DD4}" destId="{7A06CCA0-34A9-45B5-8164-67A3895DC803}" srcOrd="1" destOrd="0" presId="urn:microsoft.com/office/officeart/2005/8/layout/hierarchy2"/>
    <dgm:cxn modelId="{ECDD5016-0DFC-47E3-8340-101D6AF8670C}" type="presParOf" srcId="{7A06CCA0-34A9-45B5-8164-67A3895DC803}" destId="{0FBECE3A-EE72-4D45-8569-6FA1E960E10A}" srcOrd="0" destOrd="0" presId="urn:microsoft.com/office/officeart/2005/8/layout/hierarchy2"/>
    <dgm:cxn modelId="{6B0CCD5E-E8C3-4AEE-A5C1-82542FB07715}" type="presParOf" srcId="{0FBECE3A-EE72-4D45-8569-6FA1E960E10A}" destId="{5D20F1C6-839F-4965-9DAD-58CD9E62C6DC}" srcOrd="0" destOrd="0" presId="urn:microsoft.com/office/officeart/2005/8/layout/hierarchy2"/>
    <dgm:cxn modelId="{FC943EFC-7B45-4B74-82F1-4C9930F1D1A4}" type="presParOf" srcId="{7A06CCA0-34A9-45B5-8164-67A3895DC803}" destId="{069E8F84-065E-4A25-87BC-5E533062C37D}" srcOrd="1" destOrd="0" presId="urn:microsoft.com/office/officeart/2005/8/layout/hierarchy2"/>
    <dgm:cxn modelId="{0FB5A139-889F-482B-B704-CFDB6B83DEAE}" type="presParOf" srcId="{069E8F84-065E-4A25-87BC-5E533062C37D}" destId="{00E939B7-33D4-4834-A04C-4CCBC25652EA}" srcOrd="0" destOrd="0" presId="urn:microsoft.com/office/officeart/2005/8/layout/hierarchy2"/>
    <dgm:cxn modelId="{4884CBCE-DA5A-4391-AB89-330FCE90A3F0}" type="presParOf" srcId="{069E8F84-065E-4A25-87BC-5E533062C37D}" destId="{A3EC90DC-B00E-4F05-BA1D-DCE800BC3F3D}" srcOrd="1" destOrd="0" presId="urn:microsoft.com/office/officeart/2005/8/layout/hierarchy2"/>
    <dgm:cxn modelId="{464A57EF-0135-4AC2-B020-A04C4A3002E8}" type="presParOf" srcId="{7A06CCA0-34A9-45B5-8164-67A3895DC803}" destId="{90A67C83-7788-42BC-B80A-6ABFEFBE6F14}" srcOrd="2" destOrd="0" presId="urn:microsoft.com/office/officeart/2005/8/layout/hierarchy2"/>
    <dgm:cxn modelId="{7ED01C2F-0AD6-4B8F-9142-791D2BDA07AC}" type="presParOf" srcId="{90A67C83-7788-42BC-B80A-6ABFEFBE6F14}" destId="{F632B925-A275-4577-A676-61E836E3B44D}" srcOrd="0" destOrd="0" presId="urn:microsoft.com/office/officeart/2005/8/layout/hierarchy2"/>
    <dgm:cxn modelId="{C7FC7040-3FCF-48D2-9420-07FF8C5797BF}" type="presParOf" srcId="{7A06CCA0-34A9-45B5-8164-67A3895DC803}" destId="{646FFDC7-711C-4AC0-8CBD-E8ECEF584601}" srcOrd="3" destOrd="0" presId="urn:microsoft.com/office/officeart/2005/8/layout/hierarchy2"/>
    <dgm:cxn modelId="{4CBB1CE1-C6BC-4812-A448-4B94EE1DB2D0}" type="presParOf" srcId="{646FFDC7-711C-4AC0-8CBD-E8ECEF584601}" destId="{CCAB35F0-138B-4469-B864-E11F61DC25D7}" srcOrd="0" destOrd="0" presId="urn:microsoft.com/office/officeart/2005/8/layout/hierarchy2"/>
    <dgm:cxn modelId="{6A4C2F27-D30B-4808-AE99-C0C0A93B462F}" type="presParOf" srcId="{646FFDC7-711C-4AC0-8CBD-E8ECEF584601}" destId="{F4AAB022-A02D-4006-8010-3A162979EB1A}" srcOrd="1" destOrd="0" presId="urn:microsoft.com/office/officeart/2005/8/layout/hierarchy2"/>
    <dgm:cxn modelId="{F3FD0A8D-6342-4596-8A2C-3AEFA74DCA07}" type="presParOf" srcId="{7A06CCA0-34A9-45B5-8164-67A3895DC803}" destId="{8466F588-73BE-45A8-A32F-8464C19D09BC}" srcOrd="4" destOrd="0" presId="urn:microsoft.com/office/officeart/2005/8/layout/hierarchy2"/>
    <dgm:cxn modelId="{156B4EAA-A0D7-4605-B688-3A3D91A9665D}" type="presParOf" srcId="{8466F588-73BE-45A8-A32F-8464C19D09BC}" destId="{A1C06270-B3EC-4550-9A0F-7BB689D17AB6}" srcOrd="0" destOrd="0" presId="urn:microsoft.com/office/officeart/2005/8/layout/hierarchy2"/>
    <dgm:cxn modelId="{50FF9FA6-77AE-4DCF-888B-A5E0A171A6C6}" type="presParOf" srcId="{7A06CCA0-34A9-45B5-8164-67A3895DC803}" destId="{1BAABC9D-3B03-4281-9629-1E28EF282D63}" srcOrd="5" destOrd="0" presId="urn:microsoft.com/office/officeart/2005/8/layout/hierarchy2"/>
    <dgm:cxn modelId="{DA80B160-CA27-480A-93D0-B8F68EB4232D}" type="presParOf" srcId="{1BAABC9D-3B03-4281-9629-1E28EF282D63}" destId="{85169BCF-97D3-483B-AF74-2E81781A0F37}" srcOrd="0" destOrd="0" presId="urn:microsoft.com/office/officeart/2005/8/layout/hierarchy2"/>
    <dgm:cxn modelId="{4E1DFEAB-5846-496D-A963-F915AF2A7E58}" type="presParOf" srcId="{1BAABC9D-3B03-4281-9629-1E28EF282D63}" destId="{38D39201-A95A-41FA-992D-FE84A189A389}" srcOrd="1" destOrd="0" presId="urn:microsoft.com/office/officeart/2005/8/layout/hierarchy2"/>
    <dgm:cxn modelId="{E13363E6-646A-4742-AE58-68E0365510DD}" type="presParOf" srcId="{7A06CCA0-34A9-45B5-8164-67A3895DC803}" destId="{9AA98C58-6C37-4A5F-A3B5-A7671B7DDD5B}" srcOrd="6" destOrd="0" presId="urn:microsoft.com/office/officeart/2005/8/layout/hierarchy2"/>
    <dgm:cxn modelId="{7423A91C-8B2B-467F-B30B-182D0E59133D}" type="presParOf" srcId="{9AA98C58-6C37-4A5F-A3B5-A7671B7DDD5B}" destId="{588B2689-3297-41FA-82DA-2C22510376DD}" srcOrd="0" destOrd="0" presId="urn:microsoft.com/office/officeart/2005/8/layout/hierarchy2"/>
    <dgm:cxn modelId="{24DFFDBD-3671-44FF-B17B-79FC384F2C39}" type="presParOf" srcId="{7A06CCA0-34A9-45B5-8164-67A3895DC803}" destId="{76152BF9-50DA-4B08-8905-F6CE9D88DC19}" srcOrd="7" destOrd="0" presId="urn:microsoft.com/office/officeart/2005/8/layout/hierarchy2"/>
    <dgm:cxn modelId="{D2B043B9-950A-48DC-93CE-9D945663D423}" type="presParOf" srcId="{76152BF9-50DA-4B08-8905-F6CE9D88DC19}" destId="{CD767BCB-CCEB-40D0-B958-FE3BA10D185C}" srcOrd="0" destOrd="0" presId="urn:microsoft.com/office/officeart/2005/8/layout/hierarchy2"/>
    <dgm:cxn modelId="{9F03EAC7-013C-4052-BEE6-5D3EC8E1D1A6}" type="presParOf" srcId="{76152BF9-50DA-4B08-8905-F6CE9D88DC19}" destId="{3BA80C33-1FB2-4616-BD2F-80FBC8C283A9}" srcOrd="1" destOrd="0" presId="urn:microsoft.com/office/officeart/2005/8/layout/hierarchy2"/>
    <dgm:cxn modelId="{31A56641-3C4F-423E-BC98-9F5B6BC1E1F7}" type="presParOf" srcId="{7A06CCA0-34A9-45B5-8164-67A3895DC803}" destId="{2273ACB4-309C-44EA-9DAA-360D2C0A3CB0}" srcOrd="8" destOrd="0" presId="urn:microsoft.com/office/officeart/2005/8/layout/hierarchy2"/>
    <dgm:cxn modelId="{65535D64-1433-438E-98AD-E76328FC1926}" type="presParOf" srcId="{2273ACB4-309C-44EA-9DAA-360D2C0A3CB0}" destId="{A2911236-E91B-4F3A-BA4A-34D8547F7A80}" srcOrd="0" destOrd="0" presId="urn:microsoft.com/office/officeart/2005/8/layout/hierarchy2"/>
    <dgm:cxn modelId="{D21D200B-D47A-4C5F-850A-F8C7EA00BC76}" type="presParOf" srcId="{7A06CCA0-34A9-45B5-8164-67A3895DC803}" destId="{BC5B7ACB-76CD-4834-B5D5-BD22B5FF1D17}" srcOrd="9" destOrd="0" presId="urn:microsoft.com/office/officeart/2005/8/layout/hierarchy2"/>
    <dgm:cxn modelId="{9179D159-41FA-4AAB-AFDC-DE3BF1ECFA6D}" type="presParOf" srcId="{BC5B7ACB-76CD-4834-B5D5-BD22B5FF1D17}" destId="{D4D67C4F-EC87-456C-A95A-3BC3B80B8C5F}" srcOrd="0" destOrd="0" presId="urn:microsoft.com/office/officeart/2005/8/layout/hierarchy2"/>
    <dgm:cxn modelId="{51763658-8474-40B9-A81A-46F7B2EC5CE4}" type="presParOf" srcId="{BC5B7ACB-76CD-4834-B5D5-BD22B5FF1D17}" destId="{E63E19E3-4403-4B0D-A16B-A10823135BCA}" srcOrd="1" destOrd="0" presId="urn:microsoft.com/office/officeart/2005/8/layout/hierarchy2"/>
    <dgm:cxn modelId="{62E9710C-59DC-4F29-A0A2-883DBB2FBA4E}" type="presParOf" srcId="{7A06CCA0-34A9-45B5-8164-67A3895DC803}" destId="{0DB683C7-5C08-48C8-9B63-06377EAB506D}" srcOrd="10" destOrd="0" presId="urn:microsoft.com/office/officeart/2005/8/layout/hierarchy2"/>
    <dgm:cxn modelId="{73FB9288-32E3-495D-B0DC-23AFD38A8362}" type="presParOf" srcId="{0DB683C7-5C08-48C8-9B63-06377EAB506D}" destId="{B782E7C3-44C5-4718-B3F6-F564F0B7583F}" srcOrd="0" destOrd="0" presId="urn:microsoft.com/office/officeart/2005/8/layout/hierarchy2"/>
    <dgm:cxn modelId="{C8084C90-FD8D-47C6-A79D-F17BC01BEBB7}" type="presParOf" srcId="{7A06CCA0-34A9-45B5-8164-67A3895DC803}" destId="{ABCCB712-C992-445A-94E7-72489225A375}" srcOrd="11" destOrd="0" presId="urn:microsoft.com/office/officeart/2005/8/layout/hierarchy2"/>
    <dgm:cxn modelId="{539BB228-B341-4933-B110-3ACAD79D96EE}" type="presParOf" srcId="{ABCCB712-C992-445A-94E7-72489225A375}" destId="{02A9AD82-4B76-4371-9D33-34FD8B15F0E7}" srcOrd="0" destOrd="0" presId="urn:microsoft.com/office/officeart/2005/8/layout/hierarchy2"/>
    <dgm:cxn modelId="{BA22D88D-AC67-4039-900A-C2E643B9C6C1}" type="presParOf" srcId="{ABCCB712-C992-445A-94E7-72489225A375}" destId="{C0A508A4-BBF2-4A18-9515-FD13C6FC241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2061FF24-331D-4C3F-BBF6-357157FCA6BC}" type="doc">
      <dgm:prSet loTypeId="urn:microsoft.com/office/officeart/2005/8/layout/cycle6" loCatId="cycle" qsTypeId="urn:microsoft.com/office/officeart/2005/8/quickstyle/3d3" qsCatId="3D" csTypeId="urn:microsoft.com/office/officeart/2005/8/colors/accent1_2" csCatId="accent1" phldr="1"/>
      <dgm:spPr/>
      <dgm:t>
        <a:bodyPr/>
        <a:lstStyle/>
        <a:p>
          <a:endParaRPr lang="en-US"/>
        </a:p>
      </dgm:t>
    </dgm:pt>
    <dgm:pt modelId="{B7F27EC5-8004-4A01-A7E3-1A26CE38F5E5}">
      <dgm:prSet phldrT="[Text]" custT="1"/>
      <dgm:spPr/>
      <dgm:t>
        <a:bodyPr/>
        <a:lstStyle/>
        <a:p>
          <a:r>
            <a:rPr lang="bs-Latn-BA" sz="2000" b="1" dirty="0" smtClean="0">
              <a:solidFill>
                <a:srgbClr val="FFC000"/>
              </a:solidFill>
              <a:latin typeface="Bookman Old Style" pitchFamily="18" charset="0"/>
            </a:rPr>
            <a:t>1. UPRAVNI IZVRŠNI POSTUPAK</a:t>
          </a:r>
          <a:endParaRPr lang="en-US" sz="2000" b="1" dirty="0">
            <a:solidFill>
              <a:srgbClr val="FFC000"/>
            </a:solidFill>
            <a:latin typeface="Bookman Old Style" pitchFamily="18" charset="0"/>
          </a:endParaRPr>
        </a:p>
      </dgm:t>
    </dgm:pt>
    <dgm:pt modelId="{9B59FF2D-2738-48E7-AA60-C8F5557EED28}" type="parTrans" cxnId="{5E2B1FB2-CAB6-43AE-BF1C-9ACCF8469CA7}">
      <dgm:prSet/>
      <dgm:spPr/>
      <dgm:t>
        <a:bodyPr/>
        <a:lstStyle/>
        <a:p>
          <a:endParaRPr lang="en-US"/>
        </a:p>
      </dgm:t>
    </dgm:pt>
    <dgm:pt modelId="{ABB27B66-256C-43CD-9777-B281A03549D7}" type="sibTrans" cxnId="{5E2B1FB2-CAB6-43AE-BF1C-9ACCF8469CA7}">
      <dgm:prSet/>
      <dgm:spPr/>
      <dgm:t>
        <a:bodyPr/>
        <a:lstStyle/>
        <a:p>
          <a:endParaRPr lang="en-US"/>
        </a:p>
      </dgm:t>
    </dgm:pt>
    <dgm:pt modelId="{3421C6F4-60A2-4254-B4C0-E1FE1FF55376}">
      <dgm:prSet phldrT="[Text]" custT="1"/>
      <dgm:spPr/>
      <dgm:t>
        <a:bodyPr/>
        <a:lstStyle/>
        <a:p>
          <a:r>
            <a:rPr lang="bs-Latn-BA" sz="1800" b="1" dirty="0" smtClean="0">
              <a:solidFill>
                <a:srgbClr val="FFC000"/>
              </a:solidFill>
              <a:latin typeface="Bookman Old Style" pitchFamily="18" charset="0"/>
            </a:rPr>
            <a:t>1.1. OPĆE NAPOMENE KOJE SE ODNOSE NA IZVRŠENJE RJEŠENJA</a:t>
          </a:r>
          <a:endParaRPr lang="en-US" sz="1800" b="1" dirty="0">
            <a:solidFill>
              <a:srgbClr val="FFC000"/>
            </a:solidFill>
            <a:latin typeface="Bookman Old Style" pitchFamily="18" charset="0"/>
          </a:endParaRPr>
        </a:p>
      </dgm:t>
    </dgm:pt>
    <dgm:pt modelId="{199DC909-813B-4A85-A8E3-06B2D5EF54B0}" type="parTrans" cxnId="{780F7C46-D2C2-426D-A829-2CBC902DCC9E}">
      <dgm:prSet/>
      <dgm:spPr/>
      <dgm:t>
        <a:bodyPr/>
        <a:lstStyle/>
        <a:p>
          <a:endParaRPr lang="en-US"/>
        </a:p>
      </dgm:t>
    </dgm:pt>
    <dgm:pt modelId="{47768FA2-2637-4CD8-A5B0-A97DDE90C1C1}" type="sibTrans" cxnId="{780F7C46-D2C2-426D-A829-2CBC902DCC9E}">
      <dgm:prSet/>
      <dgm:spPr/>
      <dgm:t>
        <a:bodyPr/>
        <a:lstStyle/>
        <a:p>
          <a:endParaRPr lang="en-US"/>
        </a:p>
      </dgm:t>
    </dgm:pt>
    <dgm:pt modelId="{A4AF40C1-9E74-46E4-B1A1-8158DB38F807}">
      <dgm:prSet phldrT="[Text]" custT="1"/>
      <dgm:spPr/>
      <dgm:t>
        <a:bodyPr/>
        <a:lstStyle/>
        <a:p>
          <a:r>
            <a:rPr lang="bs-Latn-BA" sz="1800" b="1" dirty="0" smtClean="0">
              <a:solidFill>
                <a:srgbClr val="FFC000"/>
              </a:solidFill>
              <a:latin typeface="Bookman Old Style" pitchFamily="18" charset="0"/>
            </a:rPr>
            <a:t>1.2. POJAM, CILJ IZVRŠENJA RJEŠENJA U UPRAVNOM POSTUPKU</a:t>
          </a:r>
          <a:endParaRPr lang="en-US" sz="1800" b="1" dirty="0">
            <a:solidFill>
              <a:srgbClr val="FFC000"/>
            </a:solidFill>
            <a:latin typeface="Bookman Old Style" pitchFamily="18" charset="0"/>
          </a:endParaRPr>
        </a:p>
      </dgm:t>
    </dgm:pt>
    <dgm:pt modelId="{465BA49D-3603-4580-A4C9-29736F8A0605}" type="parTrans" cxnId="{5C4F3AC7-682A-49BD-96E2-A0C5E4E3D347}">
      <dgm:prSet/>
      <dgm:spPr/>
      <dgm:t>
        <a:bodyPr/>
        <a:lstStyle/>
        <a:p>
          <a:endParaRPr lang="en-US"/>
        </a:p>
      </dgm:t>
    </dgm:pt>
    <dgm:pt modelId="{48DAA9F0-4492-4783-A7EF-688D310C2EC7}" type="sibTrans" cxnId="{5C4F3AC7-682A-49BD-96E2-A0C5E4E3D347}">
      <dgm:prSet/>
      <dgm:spPr/>
      <dgm:t>
        <a:bodyPr/>
        <a:lstStyle/>
        <a:p>
          <a:endParaRPr lang="en-US"/>
        </a:p>
      </dgm:t>
    </dgm:pt>
    <dgm:pt modelId="{54ED0153-C950-44FA-90D6-F648511FEE03}">
      <dgm:prSet phldrT="[Text]" custT="1"/>
      <dgm:spPr/>
      <dgm:t>
        <a:bodyPr/>
        <a:lstStyle/>
        <a:p>
          <a:r>
            <a:rPr lang="bs-Latn-BA" sz="1800" b="1" dirty="0" smtClean="0">
              <a:solidFill>
                <a:srgbClr val="FFC000"/>
              </a:solidFill>
              <a:latin typeface="Bookman Old Style" pitchFamily="18" charset="0"/>
            </a:rPr>
            <a:t>1.3. UPRAVNO (ADMINISTRATIVNO) IZVRŠENJE RJEŠENJA</a:t>
          </a:r>
          <a:endParaRPr lang="en-US" sz="1800" b="1" dirty="0">
            <a:solidFill>
              <a:srgbClr val="FFC000"/>
            </a:solidFill>
            <a:latin typeface="Bookman Old Style" pitchFamily="18" charset="0"/>
          </a:endParaRPr>
        </a:p>
      </dgm:t>
    </dgm:pt>
    <dgm:pt modelId="{11D49880-ECDC-4646-9965-197CA136B758}" type="parTrans" cxnId="{508D489B-D94C-4265-8512-2C3681558E6D}">
      <dgm:prSet/>
      <dgm:spPr/>
      <dgm:t>
        <a:bodyPr/>
        <a:lstStyle/>
        <a:p>
          <a:endParaRPr lang="en-US"/>
        </a:p>
      </dgm:t>
    </dgm:pt>
    <dgm:pt modelId="{FD978C52-7A5D-42A3-ABAE-4733EA26B1EC}" type="sibTrans" cxnId="{508D489B-D94C-4265-8512-2C3681558E6D}">
      <dgm:prSet/>
      <dgm:spPr/>
      <dgm:t>
        <a:bodyPr/>
        <a:lstStyle/>
        <a:p>
          <a:endParaRPr lang="en-US"/>
        </a:p>
      </dgm:t>
    </dgm:pt>
    <dgm:pt modelId="{E7EAC083-AA57-4A5A-99D9-C7CE2B705F3B}">
      <dgm:prSet phldrT="[Text]" custT="1"/>
      <dgm:spPr/>
      <dgm:t>
        <a:bodyPr/>
        <a:lstStyle/>
        <a:p>
          <a:r>
            <a:rPr lang="bs-Latn-BA" sz="1800" b="1" dirty="0" smtClean="0">
              <a:solidFill>
                <a:srgbClr val="FFC000"/>
              </a:solidFill>
              <a:latin typeface="Bookman Old Style" pitchFamily="18" charset="0"/>
            </a:rPr>
            <a:t>1.4.  ROKOVI U KOJIMA SE MOŽE RJEŠENJE PRINUDNO IZVRŠITI </a:t>
          </a:r>
          <a:endParaRPr lang="en-US" sz="1800" b="1" dirty="0">
            <a:solidFill>
              <a:srgbClr val="FFC000"/>
            </a:solidFill>
            <a:latin typeface="Bookman Old Style" pitchFamily="18" charset="0"/>
          </a:endParaRPr>
        </a:p>
      </dgm:t>
    </dgm:pt>
    <dgm:pt modelId="{DE6372B9-5ED5-4537-9F63-5A6CA83207C1}" type="parTrans" cxnId="{C94A80F8-D215-4FBB-8412-AB8032B4300A}">
      <dgm:prSet/>
      <dgm:spPr/>
      <dgm:t>
        <a:bodyPr/>
        <a:lstStyle/>
        <a:p>
          <a:endParaRPr lang="en-US"/>
        </a:p>
      </dgm:t>
    </dgm:pt>
    <dgm:pt modelId="{C63761E0-338A-48D5-AEE3-BA46DE6C45FC}" type="sibTrans" cxnId="{C94A80F8-D215-4FBB-8412-AB8032B4300A}">
      <dgm:prSet/>
      <dgm:spPr/>
      <dgm:t>
        <a:bodyPr/>
        <a:lstStyle/>
        <a:p>
          <a:endParaRPr lang="en-US"/>
        </a:p>
      </dgm:t>
    </dgm:pt>
    <dgm:pt modelId="{CC5A9308-C219-4F54-9D94-82F9EC78337F}" type="pres">
      <dgm:prSet presAssocID="{2061FF24-331D-4C3F-BBF6-357157FCA6BC}" presName="cycle" presStyleCnt="0">
        <dgm:presLayoutVars>
          <dgm:dir/>
          <dgm:resizeHandles val="exact"/>
        </dgm:presLayoutVars>
      </dgm:prSet>
      <dgm:spPr/>
      <dgm:t>
        <a:bodyPr/>
        <a:lstStyle/>
        <a:p>
          <a:endParaRPr lang="en-US"/>
        </a:p>
      </dgm:t>
    </dgm:pt>
    <dgm:pt modelId="{D6DB0575-F0C9-4BC0-AD0E-714C8316D8FC}" type="pres">
      <dgm:prSet presAssocID="{B7F27EC5-8004-4A01-A7E3-1A26CE38F5E5}" presName="node" presStyleLbl="node1" presStyleIdx="0" presStyleCnt="5">
        <dgm:presLayoutVars>
          <dgm:bulletEnabled val="1"/>
        </dgm:presLayoutVars>
      </dgm:prSet>
      <dgm:spPr/>
      <dgm:t>
        <a:bodyPr/>
        <a:lstStyle/>
        <a:p>
          <a:endParaRPr lang="en-US"/>
        </a:p>
      </dgm:t>
    </dgm:pt>
    <dgm:pt modelId="{009A8E66-F6C8-469F-91EF-835C3084D447}" type="pres">
      <dgm:prSet presAssocID="{B7F27EC5-8004-4A01-A7E3-1A26CE38F5E5}" presName="spNode" presStyleCnt="0"/>
      <dgm:spPr/>
    </dgm:pt>
    <dgm:pt modelId="{CAD5A33D-3910-486C-BBFB-91BD9E98BBBB}" type="pres">
      <dgm:prSet presAssocID="{ABB27B66-256C-43CD-9777-B281A03549D7}" presName="sibTrans" presStyleLbl="sibTrans1D1" presStyleIdx="0" presStyleCnt="5"/>
      <dgm:spPr/>
      <dgm:t>
        <a:bodyPr/>
        <a:lstStyle/>
        <a:p>
          <a:endParaRPr lang="en-US"/>
        </a:p>
      </dgm:t>
    </dgm:pt>
    <dgm:pt modelId="{16B4B797-7A91-4B8D-936B-F2F88DD5B815}" type="pres">
      <dgm:prSet presAssocID="{3421C6F4-60A2-4254-B4C0-E1FE1FF55376}" presName="node" presStyleLbl="node1" presStyleIdx="1" presStyleCnt="5" custScaleX="124709" custScaleY="133146">
        <dgm:presLayoutVars>
          <dgm:bulletEnabled val="1"/>
        </dgm:presLayoutVars>
      </dgm:prSet>
      <dgm:spPr/>
      <dgm:t>
        <a:bodyPr/>
        <a:lstStyle/>
        <a:p>
          <a:endParaRPr lang="en-US"/>
        </a:p>
      </dgm:t>
    </dgm:pt>
    <dgm:pt modelId="{4728BD76-9B1A-44C0-AA86-57BDD4DF39AC}" type="pres">
      <dgm:prSet presAssocID="{3421C6F4-60A2-4254-B4C0-E1FE1FF55376}" presName="spNode" presStyleCnt="0"/>
      <dgm:spPr/>
    </dgm:pt>
    <dgm:pt modelId="{BC308D90-C558-48E4-B302-12C59C722100}" type="pres">
      <dgm:prSet presAssocID="{47768FA2-2637-4CD8-A5B0-A97DDE90C1C1}" presName="sibTrans" presStyleLbl="sibTrans1D1" presStyleIdx="1" presStyleCnt="5"/>
      <dgm:spPr/>
      <dgm:t>
        <a:bodyPr/>
        <a:lstStyle/>
        <a:p>
          <a:endParaRPr lang="en-US"/>
        </a:p>
      </dgm:t>
    </dgm:pt>
    <dgm:pt modelId="{93A0889D-A31F-45CF-B539-A05CDF5733B8}" type="pres">
      <dgm:prSet presAssocID="{A4AF40C1-9E74-46E4-B1A1-8158DB38F807}" presName="node" presStyleLbl="node1" presStyleIdx="2" presStyleCnt="5" custScaleX="139893">
        <dgm:presLayoutVars>
          <dgm:bulletEnabled val="1"/>
        </dgm:presLayoutVars>
      </dgm:prSet>
      <dgm:spPr/>
      <dgm:t>
        <a:bodyPr/>
        <a:lstStyle/>
        <a:p>
          <a:endParaRPr lang="en-US"/>
        </a:p>
      </dgm:t>
    </dgm:pt>
    <dgm:pt modelId="{FA23B13D-363A-4BC3-B3E1-30F4C4A31605}" type="pres">
      <dgm:prSet presAssocID="{A4AF40C1-9E74-46E4-B1A1-8158DB38F807}" presName="spNode" presStyleCnt="0"/>
      <dgm:spPr/>
    </dgm:pt>
    <dgm:pt modelId="{1B7CD1CD-7206-47AA-9A0B-4A21710BF1DF}" type="pres">
      <dgm:prSet presAssocID="{48DAA9F0-4492-4783-A7EF-688D310C2EC7}" presName="sibTrans" presStyleLbl="sibTrans1D1" presStyleIdx="2" presStyleCnt="5"/>
      <dgm:spPr/>
      <dgm:t>
        <a:bodyPr/>
        <a:lstStyle/>
        <a:p>
          <a:endParaRPr lang="en-US"/>
        </a:p>
      </dgm:t>
    </dgm:pt>
    <dgm:pt modelId="{0293AFD4-B2D6-4DDF-807C-1F4DA59CD314}" type="pres">
      <dgm:prSet presAssocID="{54ED0153-C950-44FA-90D6-F648511FEE03}" presName="node" presStyleLbl="node1" presStyleIdx="3" presStyleCnt="5" custScaleX="147895">
        <dgm:presLayoutVars>
          <dgm:bulletEnabled val="1"/>
        </dgm:presLayoutVars>
      </dgm:prSet>
      <dgm:spPr/>
      <dgm:t>
        <a:bodyPr/>
        <a:lstStyle/>
        <a:p>
          <a:endParaRPr lang="en-US"/>
        </a:p>
      </dgm:t>
    </dgm:pt>
    <dgm:pt modelId="{CC9E0A6B-351C-4EB7-BBF3-FB8514B6CE32}" type="pres">
      <dgm:prSet presAssocID="{54ED0153-C950-44FA-90D6-F648511FEE03}" presName="spNode" presStyleCnt="0"/>
      <dgm:spPr/>
    </dgm:pt>
    <dgm:pt modelId="{7BE60122-560C-4190-A478-FAAAEDF1E94A}" type="pres">
      <dgm:prSet presAssocID="{FD978C52-7A5D-42A3-ABAE-4733EA26B1EC}" presName="sibTrans" presStyleLbl="sibTrans1D1" presStyleIdx="3" presStyleCnt="5"/>
      <dgm:spPr/>
      <dgm:t>
        <a:bodyPr/>
        <a:lstStyle/>
        <a:p>
          <a:endParaRPr lang="en-US"/>
        </a:p>
      </dgm:t>
    </dgm:pt>
    <dgm:pt modelId="{D913296A-E654-48E6-AACF-49174E917ED1}" type="pres">
      <dgm:prSet presAssocID="{E7EAC083-AA57-4A5A-99D9-C7CE2B705F3B}" presName="node" presStyleLbl="node1" presStyleIdx="4" presStyleCnt="5" custScaleX="124806" custScaleY="133146">
        <dgm:presLayoutVars>
          <dgm:bulletEnabled val="1"/>
        </dgm:presLayoutVars>
      </dgm:prSet>
      <dgm:spPr/>
      <dgm:t>
        <a:bodyPr/>
        <a:lstStyle/>
        <a:p>
          <a:endParaRPr lang="en-US"/>
        </a:p>
      </dgm:t>
    </dgm:pt>
    <dgm:pt modelId="{A923BDC4-A7A5-4760-978F-7E543F528F5A}" type="pres">
      <dgm:prSet presAssocID="{E7EAC083-AA57-4A5A-99D9-C7CE2B705F3B}" presName="spNode" presStyleCnt="0"/>
      <dgm:spPr/>
    </dgm:pt>
    <dgm:pt modelId="{C01BA1B3-B9A5-492B-805E-19848D5E2E0E}" type="pres">
      <dgm:prSet presAssocID="{C63761E0-338A-48D5-AEE3-BA46DE6C45FC}" presName="sibTrans" presStyleLbl="sibTrans1D1" presStyleIdx="4" presStyleCnt="5"/>
      <dgm:spPr/>
      <dgm:t>
        <a:bodyPr/>
        <a:lstStyle/>
        <a:p>
          <a:endParaRPr lang="en-US"/>
        </a:p>
      </dgm:t>
    </dgm:pt>
  </dgm:ptLst>
  <dgm:cxnLst>
    <dgm:cxn modelId="{5C4F3AC7-682A-49BD-96E2-A0C5E4E3D347}" srcId="{2061FF24-331D-4C3F-BBF6-357157FCA6BC}" destId="{A4AF40C1-9E74-46E4-B1A1-8158DB38F807}" srcOrd="2" destOrd="0" parTransId="{465BA49D-3603-4580-A4C9-29736F8A0605}" sibTransId="{48DAA9F0-4492-4783-A7EF-688D310C2EC7}"/>
    <dgm:cxn modelId="{5E2B1FB2-CAB6-43AE-BF1C-9ACCF8469CA7}" srcId="{2061FF24-331D-4C3F-BBF6-357157FCA6BC}" destId="{B7F27EC5-8004-4A01-A7E3-1A26CE38F5E5}" srcOrd="0" destOrd="0" parTransId="{9B59FF2D-2738-48E7-AA60-C8F5557EED28}" sibTransId="{ABB27B66-256C-43CD-9777-B281A03549D7}"/>
    <dgm:cxn modelId="{7A55BBA0-02B2-4BAE-AADF-F91596D34E37}" type="presOf" srcId="{FD978C52-7A5D-42A3-ABAE-4733EA26B1EC}" destId="{7BE60122-560C-4190-A478-FAAAEDF1E94A}" srcOrd="0" destOrd="0" presId="urn:microsoft.com/office/officeart/2005/8/layout/cycle6"/>
    <dgm:cxn modelId="{C94A80F8-D215-4FBB-8412-AB8032B4300A}" srcId="{2061FF24-331D-4C3F-BBF6-357157FCA6BC}" destId="{E7EAC083-AA57-4A5A-99D9-C7CE2B705F3B}" srcOrd="4" destOrd="0" parTransId="{DE6372B9-5ED5-4537-9F63-5A6CA83207C1}" sibTransId="{C63761E0-338A-48D5-AEE3-BA46DE6C45FC}"/>
    <dgm:cxn modelId="{D97C7269-3A04-4714-A9DF-4105B2B03E39}" type="presOf" srcId="{B7F27EC5-8004-4A01-A7E3-1A26CE38F5E5}" destId="{D6DB0575-F0C9-4BC0-AD0E-714C8316D8FC}" srcOrd="0" destOrd="0" presId="urn:microsoft.com/office/officeart/2005/8/layout/cycle6"/>
    <dgm:cxn modelId="{A29E246F-0A32-474D-A6E7-4C0651C2865A}" type="presOf" srcId="{E7EAC083-AA57-4A5A-99D9-C7CE2B705F3B}" destId="{D913296A-E654-48E6-AACF-49174E917ED1}" srcOrd="0" destOrd="0" presId="urn:microsoft.com/office/officeart/2005/8/layout/cycle6"/>
    <dgm:cxn modelId="{508D489B-D94C-4265-8512-2C3681558E6D}" srcId="{2061FF24-331D-4C3F-BBF6-357157FCA6BC}" destId="{54ED0153-C950-44FA-90D6-F648511FEE03}" srcOrd="3" destOrd="0" parTransId="{11D49880-ECDC-4646-9965-197CA136B758}" sibTransId="{FD978C52-7A5D-42A3-ABAE-4733EA26B1EC}"/>
    <dgm:cxn modelId="{59C37842-9624-43EE-9F24-C5C125DF3C90}" type="presOf" srcId="{48DAA9F0-4492-4783-A7EF-688D310C2EC7}" destId="{1B7CD1CD-7206-47AA-9A0B-4A21710BF1DF}" srcOrd="0" destOrd="0" presId="urn:microsoft.com/office/officeart/2005/8/layout/cycle6"/>
    <dgm:cxn modelId="{CF8CFC24-924E-495D-BB9F-C567A88FFC03}" type="presOf" srcId="{2061FF24-331D-4C3F-BBF6-357157FCA6BC}" destId="{CC5A9308-C219-4F54-9D94-82F9EC78337F}" srcOrd="0" destOrd="0" presId="urn:microsoft.com/office/officeart/2005/8/layout/cycle6"/>
    <dgm:cxn modelId="{0E900F99-B739-4A89-9D5C-6D9BE7637D49}" type="presOf" srcId="{C63761E0-338A-48D5-AEE3-BA46DE6C45FC}" destId="{C01BA1B3-B9A5-492B-805E-19848D5E2E0E}" srcOrd="0" destOrd="0" presId="urn:microsoft.com/office/officeart/2005/8/layout/cycle6"/>
    <dgm:cxn modelId="{656D130D-51A7-453F-9758-5456B7FC3B32}" type="presOf" srcId="{3421C6F4-60A2-4254-B4C0-E1FE1FF55376}" destId="{16B4B797-7A91-4B8D-936B-F2F88DD5B815}" srcOrd="0" destOrd="0" presId="urn:microsoft.com/office/officeart/2005/8/layout/cycle6"/>
    <dgm:cxn modelId="{65C8D175-EB40-4C07-87D9-F5364708EE58}" type="presOf" srcId="{54ED0153-C950-44FA-90D6-F648511FEE03}" destId="{0293AFD4-B2D6-4DDF-807C-1F4DA59CD314}" srcOrd="0" destOrd="0" presId="urn:microsoft.com/office/officeart/2005/8/layout/cycle6"/>
    <dgm:cxn modelId="{5D9BDA52-FF87-4B5B-AA9D-85C2A7F996B0}" type="presOf" srcId="{ABB27B66-256C-43CD-9777-B281A03549D7}" destId="{CAD5A33D-3910-486C-BBFB-91BD9E98BBBB}" srcOrd="0" destOrd="0" presId="urn:microsoft.com/office/officeart/2005/8/layout/cycle6"/>
    <dgm:cxn modelId="{8B796B3F-5D47-40C9-BBCB-E94EE85E976F}" type="presOf" srcId="{A4AF40C1-9E74-46E4-B1A1-8158DB38F807}" destId="{93A0889D-A31F-45CF-B539-A05CDF5733B8}" srcOrd="0" destOrd="0" presId="urn:microsoft.com/office/officeart/2005/8/layout/cycle6"/>
    <dgm:cxn modelId="{EF8EBDFF-FF78-4895-91F7-1F5D66904261}" type="presOf" srcId="{47768FA2-2637-4CD8-A5B0-A97DDE90C1C1}" destId="{BC308D90-C558-48E4-B302-12C59C722100}" srcOrd="0" destOrd="0" presId="urn:microsoft.com/office/officeart/2005/8/layout/cycle6"/>
    <dgm:cxn modelId="{780F7C46-D2C2-426D-A829-2CBC902DCC9E}" srcId="{2061FF24-331D-4C3F-BBF6-357157FCA6BC}" destId="{3421C6F4-60A2-4254-B4C0-E1FE1FF55376}" srcOrd="1" destOrd="0" parTransId="{199DC909-813B-4A85-A8E3-06B2D5EF54B0}" sibTransId="{47768FA2-2637-4CD8-A5B0-A97DDE90C1C1}"/>
    <dgm:cxn modelId="{58CAEE7F-F2D1-4A06-AF1B-59AC8D38B4F2}" type="presParOf" srcId="{CC5A9308-C219-4F54-9D94-82F9EC78337F}" destId="{D6DB0575-F0C9-4BC0-AD0E-714C8316D8FC}" srcOrd="0" destOrd="0" presId="urn:microsoft.com/office/officeart/2005/8/layout/cycle6"/>
    <dgm:cxn modelId="{E2FFEF99-D49D-430A-AB01-075A088C610D}" type="presParOf" srcId="{CC5A9308-C219-4F54-9D94-82F9EC78337F}" destId="{009A8E66-F6C8-469F-91EF-835C3084D447}" srcOrd="1" destOrd="0" presId="urn:microsoft.com/office/officeart/2005/8/layout/cycle6"/>
    <dgm:cxn modelId="{5B3E094C-B006-4A99-8EA7-12DF23D58C48}" type="presParOf" srcId="{CC5A9308-C219-4F54-9D94-82F9EC78337F}" destId="{CAD5A33D-3910-486C-BBFB-91BD9E98BBBB}" srcOrd="2" destOrd="0" presId="urn:microsoft.com/office/officeart/2005/8/layout/cycle6"/>
    <dgm:cxn modelId="{2AFA6213-2506-4BEE-9CA4-B4A6A0BBBB43}" type="presParOf" srcId="{CC5A9308-C219-4F54-9D94-82F9EC78337F}" destId="{16B4B797-7A91-4B8D-936B-F2F88DD5B815}" srcOrd="3" destOrd="0" presId="urn:microsoft.com/office/officeart/2005/8/layout/cycle6"/>
    <dgm:cxn modelId="{9A40900E-4F43-42FF-8205-372BCC0893F2}" type="presParOf" srcId="{CC5A9308-C219-4F54-9D94-82F9EC78337F}" destId="{4728BD76-9B1A-44C0-AA86-57BDD4DF39AC}" srcOrd="4" destOrd="0" presId="urn:microsoft.com/office/officeart/2005/8/layout/cycle6"/>
    <dgm:cxn modelId="{BC8DC3F4-6FFB-435C-B3B9-D0F1A7C8AD98}" type="presParOf" srcId="{CC5A9308-C219-4F54-9D94-82F9EC78337F}" destId="{BC308D90-C558-48E4-B302-12C59C722100}" srcOrd="5" destOrd="0" presId="urn:microsoft.com/office/officeart/2005/8/layout/cycle6"/>
    <dgm:cxn modelId="{9F490485-29B3-4D96-B69B-E728AA737E83}" type="presParOf" srcId="{CC5A9308-C219-4F54-9D94-82F9EC78337F}" destId="{93A0889D-A31F-45CF-B539-A05CDF5733B8}" srcOrd="6" destOrd="0" presId="urn:microsoft.com/office/officeart/2005/8/layout/cycle6"/>
    <dgm:cxn modelId="{AA860EBC-2024-4CF8-8BF7-75E59E0F11C9}" type="presParOf" srcId="{CC5A9308-C219-4F54-9D94-82F9EC78337F}" destId="{FA23B13D-363A-4BC3-B3E1-30F4C4A31605}" srcOrd="7" destOrd="0" presId="urn:microsoft.com/office/officeart/2005/8/layout/cycle6"/>
    <dgm:cxn modelId="{02E9D250-3039-4E37-B91A-33797C57687F}" type="presParOf" srcId="{CC5A9308-C219-4F54-9D94-82F9EC78337F}" destId="{1B7CD1CD-7206-47AA-9A0B-4A21710BF1DF}" srcOrd="8" destOrd="0" presId="urn:microsoft.com/office/officeart/2005/8/layout/cycle6"/>
    <dgm:cxn modelId="{7D3BDA14-AD2C-4509-B066-DEE60A7631BE}" type="presParOf" srcId="{CC5A9308-C219-4F54-9D94-82F9EC78337F}" destId="{0293AFD4-B2D6-4DDF-807C-1F4DA59CD314}" srcOrd="9" destOrd="0" presId="urn:microsoft.com/office/officeart/2005/8/layout/cycle6"/>
    <dgm:cxn modelId="{5914E7C4-8AA6-4E55-954E-ABF75B81F461}" type="presParOf" srcId="{CC5A9308-C219-4F54-9D94-82F9EC78337F}" destId="{CC9E0A6B-351C-4EB7-BBF3-FB8514B6CE32}" srcOrd="10" destOrd="0" presId="urn:microsoft.com/office/officeart/2005/8/layout/cycle6"/>
    <dgm:cxn modelId="{509959D4-4420-4A4B-A080-569571F5F7BF}" type="presParOf" srcId="{CC5A9308-C219-4F54-9D94-82F9EC78337F}" destId="{7BE60122-560C-4190-A478-FAAAEDF1E94A}" srcOrd="11" destOrd="0" presId="urn:microsoft.com/office/officeart/2005/8/layout/cycle6"/>
    <dgm:cxn modelId="{4D6AB4A2-AFC0-492D-9204-1BD250E3A7D2}" type="presParOf" srcId="{CC5A9308-C219-4F54-9D94-82F9EC78337F}" destId="{D913296A-E654-48E6-AACF-49174E917ED1}" srcOrd="12" destOrd="0" presId="urn:microsoft.com/office/officeart/2005/8/layout/cycle6"/>
    <dgm:cxn modelId="{84B21CC4-565C-4A85-BEDB-FBC5BAADD602}" type="presParOf" srcId="{CC5A9308-C219-4F54-9D94-82F9EC78337F}" destId="{A923BDC4-A7A5-4760-978F-7E543F528F5A}" srcOrd="13" destOrd="0" presId="urn:microsoft.com/office/officeart/2005/8/layout/cycle6"/>
    <dgm:cxn modelId="{DE6382E3-395C-4A8A-AC4A-7ECDD54943AF}" type="presParOf" srcId="{CC5A9308-C219-4F54-9D94-82F9EC78337F}" destId="{C01BA1B3-B9A5-492B-805E-19848D5E2E0E}"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FE64318F-D844-4FB6-856E-1F9E00F92CAB}" type="doc">
      <dgm:prSet loTypeId="urn:microsoft.com/office/officeart/2008/layout/LinedList" loCatId="list" qsTypeId="urn:microsoft.com/office/officeart/2005/8/quickstyle/simple5" qsCatId="simple" csTypeId="urn:microsoft.com/office/officeart/2005/8/colors/colorful2" csCatId="colorful" phldr="1"/>
      <dgm:spPr/>
      <dgm:t>
        <a:bodyPr/>
        <a:lstStyle/>
        <a:p>
          <a:endParaRPr lang="en-US"/>
        </a:p>
      </dgm:t>
    </dgm:pt>
    <dgm:pt modelId="{4BB2DF9E-2A23-4A35-82AA-09985C451B1A}">
      <dgm:prSet phldrT="[Text]" custT="1"/>
      <dgm:spPr/>
      <dgm:t>
        <a:bodyPr/>
        <a:lstStyle/>
        <a:p>
          <a:r>
            <a:rPr lang="bs-Latn-BA" sz="2000" b="1" dirty="0" smtClean="0">
              <a:solidFill>
                <a:srgbClr val="FF0000"/>
              </a:solidFill>
              <a:latin typeface="Cambria" pitchFamily="18" charset="0"/>
              <a:ea typeface="Cambria" pitchFamily="18" charset="0"/>
            </a:rPr>
            <a:t>ADMINISTRA-TIVNO (UPRAVNO) IZVRŠENJE RJEŠENJA</a:t>
          </a:r>
          <a:endParaRPr lang="en-US" sz="2000" b="1" dirty="0">
            <a:solidFill>
              <a:srgbClr val="FF0000"/>
            </a:solidFill>
            <a:latin typeface="Cambria" pitchFamily="18" charset="0"/>
            <a:ea typeface="Cambria" pitchFamily="18" charset="0"/>
          </a:endParaRPr>
        </a:p>
      </dgm:t>
    </dgm:pt>
    <dgm:pt modelId="{40E7FECA-7141-4F53-81FD-07C95E4D919C}" type="parTrans" cxnId="{F66318C5-C2A1-440B-B5AC-22801CD5E887}">
      <dgm:prSet/>
      <dgm:spPr/>
      <dgm:t>
        <a:bodyPr/>
        <a:lstStyle/>
        <a:p>
          <a:endParaRPr lang="en-US"/>
        </a:p>
      </dgm:t>
    </dgm:pt>
    <dgm:pt modelId="{588C50AC-5668-404A-A6E1-F30CC6951AE7}" type="sibTrans" cxnId="{F66318C5-C2A1-440B-B5AC-22801CD5E887}">
      <dgm:prSet/>
      <dgm:spPr/>
      <dgm:t>
        <a:bodyPr/>
        <a:lstStyle/>
        <a:p>
          <a:endParaRPr lang="en-US"/>
        </a:p>
      </dgm:t>
    </dgm:pt>
    <dgm:pt modelId="{378F96C6-7613-4155-A72F-9DE6DEB25D99}">
      <dgm:prSet phldrT="[Text]"/>
      <dgm:spPr/>
      <dgm:t>
        <a:bodyPr/>
        <a:lstStyle/>
        <a:p>
          <a:pPr algn="just"/>
          <a:r>
            <a:rPr lang="hr-HR" b="1" dirty="0" smtClean="0">
              <a:latin typeface="Bookman Old Style" pitchFamily="18" charset="0"/>
            </a:rPr>
            <a:t>Administrativno (upravno) izvršenje rješenja jeste ono izvršenje koje prinudnim putom provode administrativni (upravni) organi po odredbama ZUP-a odnosno po odredbama posebnog upravnog postupka. </a:t>
          </a:r>
          <a:endParaRPr lang="en-US" b="1" dirty="0">
            <a:latin typeface="Bookman Old Style" pitchFamily="18" charset="0"/>
          </a:endParaRPr>
        </a:p>
      </dgm:t>
    </dgm:pt>
    <dgm:pt modelId="{6F9D643B-29E5-4845-8566-0916283C1149}" type="parTrans" cxnId="{FDFFF4C0-0E8A-442C-8EC3-2826F870ED09}">
      <dgm:prSet/>
      <dgm:spPr/>
      <dgm:t>
        <a:bodyPr/>
        <a:lstStyle/>
        <a:p>
          <a:endParaRPr lang="en-US"/>
        </a:p>
      </dgm:t>
    </dgm:pt>
    <dgm:pt modelId="{9AA2CAF9-F6F8-47AC-9F78-59DD21951512}" type="sibTrans" cxnId="{FDFFF4C0-0E8A-442C-8EC3-2826F870ED09}">
      <dgm:prSet/>
      <dgm:spPr/>
      <dgm:t>
        <a:bodyPr/>
        <a:lstStyle/>
        <a:p>
          <a:endParaRPr lang="en-US"/>
        </a:p>
      </dgm:t>
    </dgm:pt>
    <dgm:pt modelId="{617CBD90-F604-4D14-8672-DCBDC7E6A9D9}">
      <dgm:prSet phldrT="[Text]" custT="1"/>
      <dgm:spPr/>
      <dgm:t>
        <a:bodyPr/>
        <a:lstStyle/>
        <a:p>
          <a:r>
            <a:rPr lang="hr-HR" sz="2000" b="1" dirty="0" smtClean="0">
              <a:solidFill>
                <a:srgbClr val="FF0000"/>
              </a:solidFill>
              <a:latin typeface="Cambria" pitchFamily="18" charset="0"/>
              <a:ea typeface="Cambria" pitchFamily="18" charset="0"/>
            </a:rPr>
            <a:t>SUDSKO IZVRŠENJE RJEŠENJA</a:t>
          </a:r>
          <a:endParaRPr lang="en-US" sz="2000" b="1" dirty="0">
            <a:solidFill>
              <a:srgbClr val="FF0000"/>
            </a:solidFill>
            <a:latin typeface="Cambria" pitchFamily="18" charset="0"/>
            <a:ea typeface="Cambria" pitchFamily="18" charset="0"/>
          </a:endParaRPr>
        </a:p>
      </dgm:t>
    </dgm:pt>
    <dgm:pt modelId="{C0101732-B2BB-4946-879F-90B2CF68E4FF}" type="parTrans" cxnId="{4BB602DD-B8D2-4D35-9B3E-A627B23EAAAC}">
      <dgm:prSet/>
      <dgm:spPr/>
      <dgm:t>
        <a:bodyPr/>
        <a:lstStyle/>
        <a:p>
          <a:endParaRPr lang="en-US"/>
        </a:p>
      </dgm:t>
    </dgm:pt>
    <dgm:pt modelId="{FCFACCE7-2EF9-404E-999B-F4C90551B272}" type="sibTrans" cxnId="{4BB602DD-B8D2-4D35-9B3E-A627B23EAAAC}">
      <dgm:prSet/>
      <dgm:spPr/>
      <dgm:t>
        <a:bodyPr/>
        <a:lstStyle/>
        <a:p>
          <a:endParaRPr lang="en-US"/>
        </a:p>
      </dgm:t>
    </dgm:pt>
    <dgm:pt modelId="{9B8D5026-5576-4FEB-BAC1-FBAB1EF7F992}">
      <dgm:prSet phldrT="[Text]"/>
      <dgm:spPr/>
      <dgm:t>
        <a:bodyPr/>
        <a:lstStyle/>
        <a:p>
          <a:pPr algn="just"/>
          <a:r>
            <a:rPr lang="hr-HR" b="1" dirty="0" smtClean="0">
              <a:latin typeface="Bookman Old Style" pitchFamily="18" charset="0"/>
            </a:rPr>
            <a:t>Sudsko izvršenje rješenja jeste ono izvršenje koje prinudnim putom provode sudski organi kad je stranci rješenjem nametnuta neka novčana obaveza</a:t>
          </a:r>
          <a:r>
            <a:rPr lang="hr-HR" dirty="0" smtClean="0"/>
            <a:t>. </a:t>
          </a:r>
          <a:endParaRPr lang="en-US" dirty="0"/>
        </a:p>
      </dgm:t>
    </dgm:pt>
    <dgm:pt modelId="{D5C62FA2-B1A7-4DD0-B762-77578FF73B14}" type="parTrans" cxnId="{4831A7D8-DCD7-4982-BE84-9B98CAA146CF}">
      <dgm:prSet/>
      <dgm:spPr/>
      <dgm:t>
        <a:bodyPr/>
        <a:lstStyle/>
        <a:p>
          <a:endParaRPr lang="en-US"/>
        </a:p>
      </dgm:t>
    </dgm:pt>
    <dgm:pt modelId="{BD6E9DC9-25E8-4C6B-A010-8B510FB5BE59}" type="sibTrans" cxnId="{4831A7D8-DCD7-4982-BE84-9B98CAA146CF}">
      <dgm:prSet/>
      <dgm:spPr/>
      <dgm:t>
        <a:bodyPr/>
        <a:lstStyle/>
        <a:p>
          <a:endParaRPr lang="en-US"/>
        </a:p>
      </dgm:t>
    </dgm:pt>
    <dgm:pt modelId="{4D89DE61-5DC6-4B30-8437-1592987E10A6}" type="pres">
      <dgm:prSet presAssocID="{FE64318F-D844-4FB6-856E-1F9E00F92CAB}" presName="vert0" presStyleCnt="0">
        <dgm:presLayoutVars>
          <dgm:dir/>
          <dgm:animOne val="branch"/>
          <dgm:animLvl val="lvl"/>
        </dgm:presLayoutVars>
      </dgm:prSet>
      <dgm:spPr/>
      <dgm:t>
        <a:bodyPr/>
        <a:lstStyle/>
        <a:p>
          <a:endParaRPr lang="bs-Latn-BA"/>
        </a:p>
      </dgm:t>
    </dgm:pt>
    <dgm:pt modelId="{774D6E24-044C-499C-A483-F94560EAA8A7}" type="pres">
      <dgm:prSet presAssocID="{4BB2DF9E-2A23-4A35-82AA-09985C451B1A}" presName="thickLine" presStyleLbl="alignNode1" presStyleIdx="0" presStyleCnt="2"/>
      <dgm:spPr/>
      <dgm:t>
        <a:bodyPr/>
        <a:lstStyle/>
        <a:p>
          <a:endParaRPr lang="bs-Latn-BA"/>
        </a:p>
      </dgm:t>
    </dgm:pt>
    <dgm:pt modelId="{4E023A3A-5189-4735-9F0D-203375100189}" type="pres">
      <dgm:prSet presAssocID="{4BB2DF9E-2A23-4A35-82AA-09985C451B1A}" presName="horz1" presStyleCnt="0"/>
      <dgm:spPr/>
      <dgm:t>
        <a:bodyPr/>
        <a:lstStyle/>
        <a:p>
          <a:endParaRPr lang="bs-Latn-BA"/>
        </a:p>
      </dgm:t>
    </dgm:pt>
    <dgm:pt modelId="{54D1A5FD-9C09-493D-8E62-AEC4D999A4DB}" type="pres">
      <dgm:prSet presAssocID="{4BB2DF9E-2A23-4A35-82AA-09985C451B1A}" presName="tx1" presStyleLbl="revTx" presStyleIdx="0" presStyleCnt="4"/>
      <dgm:spPr/>
      <dgm:t>
        <a:bodyPr/>
        <a:lstStyle/>
        <a:p>
          <a:endParaRPr lang="bs-Latn-BA"/>
        </a:p>
      </dgm:t>
    </dgm:pt>
    <dgm:pt modelId="{7968E0D4-BFB9-4769-A5EF-CD5423A5EFFE}" type="pres">
      <dgm:prSet presAssocID="{4BB2DF9E-2A23-4A35-82AA-09985C451B1A}" presName="vert1" presStyleCnt="0"/>
      <dgm:spPr/>
      <dgm:t>
        <a:bodyPr/>
        <a:lstStyle/>
        <a:p>
          <a:endParaRPr lang="bs-Latn-BA"/>
        </a:p>
      </dgm:t>
    </dgm:pt>
    <dgm:pt modelId="{3925D672-3BE4-4205-AD43-F61BD9FA0761}" type="pres">
      <dgm:prSet presAssocID="{378F96C6-7613-4155-A72F-9DE6DEB25D99}" presName="vertSpace2a" presStyleCnt="0"/>
      <dgm:spPr/>
      <dgm:t>
        <a:bodyPr/>
        <a:lstStyle/>
        <a:p>
          <a:endParaRPr lang="bs-Latn-BA"/>
        </a:p>
      </dgm:t>
    </dgm:pt>
    <dgm:pt modelId="{7A8DFD53-FFCD-41F4-86EB-034EF084C3F4}" type="pres">
      <dgm:prSet presAssocID="{378F96C6-7613-4155-A72F-9DE6DEB25D99}" presName="horz2" presStyleCnt="0"/>
      <dgm:spPr/>
      <dgm:t>
        <a:bodyPr/>
        <a:lstStyle/>
        <a:p>
          <a:endParaRPr lang="bs-Latn-BA"/>
        </a:p>
      </dgm:t>
    </dgm:pt>
    <dgm:pt modelId="{8294E9A5-CA40-4A8E-AC80-605F24780A56}" type="pres">
      <dgm:prSet presAssocID="{378F96C6-7613-4155-A72F-9DE6DEB25D99}" presName="horzSpace2" presStyleCnt="0"/>
      <dgm:spPr/>
      <dgm:t>
        <a:bodyPr/>
        <a:lstStyle/>
        <a:p>
          <a:endParaRPr lang="bs-Latn-BA"/>
        </a:p>
      </dgm:t>
    </dgm:pt>
    <dgm:pt modelId="{FA70702E-6DB6-45C2-B50C-C1F70FEE6468}" type="pres">
      <dgm:prSet presAssocID="{378F96C6-7613-4155-A72F-9DE6DEB25D99}" presName="tx2" presStyleLbl="revTx" presStyleIdx="1" presStyleCnt="4"/>
      <dgm:spPr/>
      <dgm:t>
        <a:bodyPr/>
        <a:lstStyle/>
        <a:p>
          <a:endParaRPr lang="bs-Latn-BA"/>
        </a:p>
      </dgm:t>
    </dgm:pt>
    <dgm:pt modelId="{1C28034E-5439-4133-B18E-BF8161F1895C}" type="pres">
      <dgm:prSet presAssocID="{378F96C6-7613-4155-A72F-9DE6DEB25D99}" presName="vert2" presStyleCnt="0"/>
      <dgm:spPr/>
      <dgm:t>
        <a:bodyPr/>
        <a:lstStyle/>
        <a:p>
          <a:endParaRPr lang="bs-Latn-BA"/>
        </a:p>
      </dgm:t>
    </dgm:pt>
    <dgm:pt modelId="{DC111A98-E7F5-4C9E-A59B-355DBD96B044}" type="pres">
      <dgm:prSet presAssocID="{378F96C6-7613-4155-A72F-9DE6DEB25D99}" presName="thinLine2b" presStyleLbl="callout" presStyleIdx="0" presStyleCnt="2"/>
      <dgm:spPr/>
      <dgm:t>
        <a:bodyPr/>
        <a:lstStyle/>
        <a:p>
          <a:endParaRPr lang="bs-Latn-BA"/>
        </a:p>
      </dgm:t>
    </dgm:pt>
    <dgm:pt modelId="{3BA6B739-2699-4427-A925-9649EE5447B5}" type="pres">
      <dgm:prSet presAssocID="{378F96C6-7613-4155-A72F-9DE6DEB25D99}" presName="vertSpace2b" presStyleCnt="0"/>
      <dgm:spPr/>
      <dgm:t>
        <a:bodyPr/>
        <a:lstStyle/>
        <a:p>
          <a:endParaRPr lang="bs-Latn-BA"/>
        </a:p>
      </dgm:t>
    </dgm:pt>
    <dgm:pt modelId="{B534A521-B5E4-4BC9-BF8C-F62843FCA65A}" type="pres">
      <dgm:prSet presAssocID="{617CBD90-F604-4D14-8672-DCBDC7E6A9D9}" presName="thickLine" presStyleLbl="alignNode1" presStyleIdx="1" presStyleCnt="2"/>
      <dgm:spPr/>
      <dgm:t>
        <a:bodyPr/>
        <a:lstStyle/>
        <a:p>
          <a:endParaRPr lang="bs-Latn-BA"/>
        </a:p>
      </dgm:t>
    </dgm:pt>
    <dgm:pt modelId="{AA5A2F99-984C-456B-8318-07AB4C847AC2}" type="pres">
      <dgm:prSet presAssocID="{617CBD90-F604-4D14-8672-DCBDC7E6A9D9}" presName="horz1" presStyleCnt="0"/>
      <dgm:spPr/>
      <dgm:t>
        <a:bodyPr/>
        <a:lstStyle/>
        <a:p>
          <a:endParaRPr lang="bs-Latn-BA"/>
        </a:p>
      </dgm:t>
    </dgm:pt>
    <dgm:pt modelId="{05ABC4E0-893E-44A8-85D3-E9CFD11FAD09}" type="pres">
      <dgm:prSet presAssocID="{617CBD90-F604-4D14-8672-DCBDC7E6A9D9}" presName="tx1" presStyleLbl="revTx" presStyleIdx="2" presStyleCnt="4"/>
      <dgm:spPr/>
      <dgm:t>
        <a:bodyPr/>
        <a:lstStyle/>
        <a:p>
          <a:endParaRPr lang="bs-Latn-BA"/>
        </a:p>
      </dgm:t>
    </dgm:pt>
    <dgm:pt modelId="{612E0FE8-A4BA-446B-BD98-E3996FD23617}" type="pres">
      <dgm:prSet presAssocID="{617CBD90-F604-4D14-8672-DCBDC7E6A9D9}" presName="vert1" presStyleCnt="0"/>
      <dgm:spPr/>
      <dgm:t>
        <a:bodyPr/>
        <a:lstStyle/>
        <a:p>
          <a:endParaRPr lang="bs-Latn-BA"/>
        </a:p>
      </dgm:t>
    </dgm:pt>
    <dgm:pt modelId="{9B2E6D63-516A-4571-BA47-4CD79845A15C}" type="pres">
      <dgm:prSet presAssocID="{9B8D5026-5576-4FEB-BAC1-FBAB1EF7F992}" presName="vertSpace2a" presStyleCnt="0"/>
      <dgm:spPr/>
      <dgm:t>
        <a:bodyPr/>
        <a:lstStyle/>
        <a:p>
          <a:endParaRPr lang="bs-Latn-BA"/>
        </a:p>
      </dgm:t>
    </dgm:pt>
    <dgm:pt modelId="{436EE40D-391B-41EF-A20B-4D1A05C2D3CC}" type="pres">
      <dgm:prSet presAssocID="{9B8D5026-5576-4FEB-BAC1-FBAB1EF7F992}" presName="horz2" presStyleCnt="0"/>
      <dgm:spPr/>
      <dgm:t>
        <a:bodyPr/>
        <a:lstStyle/>
        <a:p>
          <a:endParaRPr lang="bs-Latn-BA"/>
        </a:p>
      </dgm:t>
    </dgm:pt>
    <dgm:pt modelId="{119872BA-5581-40A1-AA50-95A6997E4BBE}" type="pres">
      <dgm:prSet presAssocID="{9B8D5026-5576-4FEB-BAC1-FBAB1EF7F992}" presName="horzSpace2" presStyleCnt="0"/>
      <dgm:spPr/>
      <dgm:t>
        <a:bodyPr/>
        <a:lstStyle/>
        <a:p>
          <a:endParaRPr lang="bs-Latn-BA"/>
        </a:p>
      </dgm:t>
    </dgm:pt>
    <dgm:pt modelId="{4920F37F-CC88-41F3-A905-75E44F76D53B}" type="pres">
      <dgm:prSet presAssocID="{9B8D5026-5576-4FEB-BAC1-FBAB1EF7F992}" presName="tx2" presStyleLbl="revTx" presStyleIdx="3" presStyleCnt="4"/>
      <dgm:spPr/>
      <dgm:t>
        <a:bodyPr/>
        <a:lstStyle/>
        <a:p>
          <a:endParaRPr lang="bs-Latn-BA"/>
        </a:p>
      </dgm:t>
    </dgm:pt>
    <dgm:pt modelId="{BFFA77B1-1BA0-4D9B-ABF0-A6AA9D50EDCC}" type="pres">
      <dgm:prSet presAssocID="{9B8D5026-5576-4FEB-BAC1-FBAB1EF7F992}" presName="vert2" presStyleCnt="0"/>
      <dgm:spPr/>
      <dgm:t>
        <a:bodyPr/>
        <a:lstStyle/>
        <a:p>
          <a:endParaRPr lang="bs-Latn-BA"/>
        </a:p>
      </dgm:t>
    </dgm:pt>
    <dgm:pt modelId="{1B084E69-16C9-4D57-AC9B-09BE0AF2B6DC}" type="pres">
      <dgm:prSet presAssocID="{9B8D5026-5576-4FEB-BAC1-FBAB1EF7F992}" presName="thinLine2b" presStyleLbl="callout" presStyleIdx="1" presStyleCnt="2"/>
      <dgm:spPr/>
      <dgm:t>
        <a:bodyPr/>
        <a:lstStyle/>
        <a:p>
          <a:endParaRPr lang="bs-Latn-BA"/>
        </a:p>
      </dgm:t>
    </dgm:pt>
    <dgm:pt modelId="{C2080820-8573-4D8C-8DAD-7F92AA2995F8}" type="pres">
      <dgm:prSet presAssocID="{9B8D5026-5576-4FEB-BAC1-FBAB1EF7F992}" presName="vertSpace2b" presStyleCnt="0"/>
      <dgm:spPr/>
      <dgm:t>
        <a:bodyPr/>
        <a:lstStyle/>
        <a:p>
          <a:endParaRPr lang="bs-Latn-BA"/>
        </a:p>
      </dgm:t>
    </dgm:pt>
  </dgm:ptLst>
  <dgm:cxnLst>
    <dgm:cxn modelId="{4BB602DD-B8D2-4D35-9B3E-A627B23EAAAC}" srcId="{FE64318F-D844-4FB6-856E-1F9E00F92CAB}" destId="{617CBD90-F604-4D14-8672-DCBDC7E6A9D9}" srcOrd="1" destOrd="0" parTransId="{C0101732-B2BB-4946-879F-90B2CF68E4FF}" sibTransId="{FCFACCE7-2EF9-404E-999B-F4C90551B272}"/>
    <dgm:cxn modelId="{F3780895-E876-4360-9758-2D4E2E0022F3}" type="presOf" srcId="{617CBD90-F604-4D14-8672-DCBDC7E6A9D9}" destId="{05ABC4E0-893E-44A8-85D3-E9CFD11FAD09}" srcOrd="0" destOrd="0" presId="urn:microsoft.com/office/officeart/2008/layout/LinedList"/>
    <dgm:cxn modelId="{BCDF56BB-3D88-453B-856C-9DAAA3225A85}" type="presOf" srcId="{4BB2DF9E-2A23-4A35-82AA-09985C451B1A}" destId="{54D1A5FD-9C09-493D-8E62-AEC4D999A4DB}" srcOrd="0" destOrd="0" presId="urn:microsoft.com/office/officeart/2008/layout/LinedList"/>
    <dgm:cxn modelId="{095E3248-AA71-4A6D-AD0A-80BC853D39C7}" type="presOf" srcId="{9B8D5026-5576-4FEB-BAC1-FBAB1EF7F992}" destId="{4920F37F-CC88-41F3-A905-75E44F76D53B}" srcOrd="0" destOrd="0" presId="urn:microsoft.com/office/officeart/2008/layout/LinedList"/>
    <dgm:cxn modelId="{4831A7D8-DCD7-4982-BE84-9B98CAA146CF}" srcId="{617CBD90-F604-4D14-8672-DCBDC7E6A9D9}" destId="{9B8D5026-5576-4FEB-BAC1-FBAB1EF7F992}" srcOrd="0" destOrd="0" parTransId="{D5C62FA2-B1A7-4DD0-B762-77578FF73B14}" sibTransId="{BD6E9DC9-25E8-4C6B-A010-8B510FB5BE59}"/>
    <dgm:cxn modelId="{8B8A307A-7D30-4689-930D-FD91C3077D41}" type="presOf" srcId="{FE64318F-D844-4FB6-856E-1F9E00F92CAB}" destId="{4D89DE61-5DC6-4B30-8437-1592987E10A6}" srcOrd="0" destOrd="0" presId="urn:microsoft.com/office/officeart/2008/layout/LinedList"/>
    <dgm:cxn modelId="{FDFFF4C0-0E8A-442C-8EC3-2826F870ED09}" srcId="{4BB2DF9E-2A23-4A35-82AA-09985C451B1A}" destId="{378F96C6-7613-4155-A72F-9DE6DEB25D99}" srcOrd="0" destOrd="0" parTransId="{6F9D643B-29E5-4845-8566-0916283C1149}" sibTransId="{9AA2CAF9-F6F8-47AC-9F78-59DD21951512}"/>
    <dgm:cxn modelId="{907AA5D3-0B37-4581-9C2C-918C3FDAAA2F}" type="presOf" srcId="{378F96C6-7613-4155-A72F-9DE6DEB25D99}" destId="{FA70702E-6DB6-45C2-B50C-C1F70FEE6468}" srcOrd="0" destOrd="0" presId="urn:microsoft.com/office/officeart/2008/layout/LinedList"/>
    <dgm:cxn modelId="{F66318C5-C2A1-440B-B5AC-22801CD5E887}" srcId="{FE64318F-D844-4FB6-856E-1F9E00F92CAB}" destId="{4BB2DF9E-2A23-4A35-82AA-09985C451B1A}" srcOrd="0" destOrd="0" parTransId="{40E7FECA-7141-4F53-81FD-07C95E4D919C}" sibTransId="{588C50AC-5668-404A-A6E1-F30CC6951AE7}"/>
    <dgm:cxn modelId="{321CA055-22CC-4208-ADEF-215CF5C76331}" type="presParOf" srcId="{4D89DE61-5DC6-4B30-8437-1592987E10A6}" destId="{774D6E24-044C-499C-A483-F94560EAA8A7}" srcOrd="0" destOrd="0" presId="urn:microsoft.com/office/officeart/2008/layout/LinedList"/>
    <dgm:cxn modelId="{97CBE5C0-4612-420B-9341-4F7AAA469561}" type="presParOf" srcId="{4D89DE61-5DC6-4B30-8437-1592987E10A6}" destId="{4E023A3A-5189-4735-9F0D-203375100189}" srcOrd="1" destOrd="0" presId="urn:microsoft.com/office/officeart/2008/layout/LinedList"/>
    <dgm:cxn modelId="{42EE2B41-32C3-4DA4-B2A7-DCC46BA35CDF}" type="presParOf" srcId="{4E023A3A-5189-4735-9F0D-203375100189}" destId="{54D1A5FD-9C09-493D-8E62-AEC4D999A4DB}" srcOrd="0" destOrd="0" presId="urn:microsoft.com/office/officeart/2008/layout/LinedList"/>
    <dgm:cxn modelId="{4B015EF7-4B6A-4879-80DF-B6DED3410C7B}" type="presParOf" srcId="{4E023A3A-5189-4735-9F0D-203375100189}" destId="{7968E0D4-BFB9-4769-A5EF-CD5423A5EFFE}" srcOrd="1" destOrd="0" presId="urn:microsoft.com/office/officeart/2008/layout/LinedList"/>
    <dgm:cxn modelId="{88D7AAA5-3F33-42EA-890B-F37EF7466D39}" type="presParOf" srcId="{7968E0D4-BFB9-4769-A5EF-CD5423A5EFFE}" destId="{3925D672-3BE4-4205-AD43-F61BD9FA0761}" srcOrd="0" destOrd="0" presId="urn:microsoft.com/office/officeart/2008/layout/LinedList"/>
    <dgm:cxn modelId="{2AA9AA8D-9F64-432C-ABCD-2B0361685B6E}" type="presParOf" srcId="{7968E0D4-BFB9-4769-A5EF-CD5423A5EFFE}" destId="{7A8DFD53-FFCD-41F4-86EB-034EF084C3F4}" srcOrd="1" destOrd="0" presId="urn:microsoft.com/office/officeart/2008/layout/LinedList"/>
    <dgm:cxn modelId="{46ABACCF-1D8C-4936-A7C8-19134DA6B5DE}" type="presParOf" srcId="{7A8DFD53-FFCD-41F4-86EB-034EF084C3F4}" destId="{8294E9A5-CA40-4A8E-AC80-605F24780A56}" srcOrd="0" destOrd="0" presId="urn:microsoft.com/office/officeart/2008/layout/LinedList"/>
    <dgm:cxn modelId="{49D2D1E1-F6FB-46EA-88ED-DD0320410988}" type="presParOf" srcId="{7A8DFD53-FFCD-41F4-86EB-034EF084C3F4}" destId="{FA70702E-6DB6-45C2-B50C-C1F70FEE6468}" srcOrd="1" destOrd="0" presId="urn:microsoft.com/office/officeart/2008/layout/LinedList"/>
    <dgm:cxn modelId="{1C55D3E2-028D-4C54-AE8F-3F1DF6ED034D}" type="presParOf" srcId="{7A8DFD53-FFCD-41F4-86EB-034EF084C3F4}" destId="{1C28034E-5439-4133-B18E-BF8161F1895C}" srcOrd="2" destOrd="0" presId="urn:microsoft.com/office/officeart/2008/layout/LinedList"/>
    <dgm:cxn modelId="{ADF4814F-2365-496E-8827-C7AE26583587}" type="presParOf" srcId="{7968E0D4-BFB9-4769-A5EF-CD5423A5EFFE}" destId="{DC111A98-E7F5-4C9E-A59B-355DBD96B044}" srcOrd="2" destOrd="0" presId="urn:microsoft.com/office/officeart/2008/layout/LinedList"/>
    <dgm:cxn modelId="{A90025B5-6AB2-40AC-BD62-A9633BB4ADD7}" type="presParOf" srcId="{7968E0D4-BFB9-4769-A5EF-CD5423A5EFFE}" destId="{3BA6B739-2699-4427-A925-9649EE5447B5}" srcOrd="3" destOrd="0" presId="urn:microsoft.com/office/officeart/2008/layout/LinedList"/>
    <dgm:cxn modelId="{7A229238-1AA8-44CF-B3A2-8D2925A62C70}" type="presParOf" srcId="{4D89DE61-5DC6-4B30-8437-1592987E10A6}" destId="{B534A521-B5E4-4BC9-BF8C-F62843FCA65A}" srcOrd="2" destOrd="0" presId="urn:microsoft.com/office/officeart/2008/layout/LinedList"/>
    <dgm:cxn modelId="{AA10588F-29C9-4A1A-9079-5EAAD8AB834C}" type="presParOf" srcId="{4D89DE61-5DC6-4B30-8437-1592987E10A6}" destId="{AA5A2F99-984C-456B-8318-07AB4C847AC2}" srcOrd="3" destOrd="0" presId="urn:microsoft.com/office/officeart/2008/layout/LinedList"/>
    <dgm:cxn modelId="{E24603F6-8E4A-47D0-AF45-52B0CF530401}" type="presParOf" srcId="{AA5A2F99-984C-456B-8318-07AB4C847AC2}" destId="{05ABC4E0-893E-44A8-85D3-E9CFD11FAD09}" srcOrd="0" destOrd="0" presId="urn:microsoft.com/office/officeart/2008/layout/LinedList"/>
    <dgm:cxn modelId="{5D3FF6FE-EA7A-4EC5-A0FC-FDE96D4BEF67}" type="presParOf" srcId="{AA5A2F99-984C-456B-8318-07AB4C847AC2}" destId="{612E0FE8-A4BA-446B-BD98-E3996FD23617}" srcOrd="1" destOrd="0" presId="urn:microsoft.com/office/officeart/2008/layout/LinedList"/>
    <dgm:cxn modelId="{C26B1242-8BD3-4E8A-BCCE-D671ECC578AA}" type="presParOf" srcId="{612E0FE8-A4BA-446B-BD98-E3996FD23617}" destId="{9B2E6D63-516A-4571-BA47-4CD79845A15C}" srcOrd="0" destOrd="0" presId="urn:microsoft.com/office/officeart/2008/layout/LinedList"/>
    <dgm:cxn modelId="{B5E48176-A5CF-456C-BA87-AF0AC5C95EE2}" type="presParOf" srcId="{612E0FE8-A4BA-446B-BD98-E3996FD23617}" destId="{436EE40D-391B-41EF-A20B-4D1A05C2D3CC}" srcOrd="1" destOrd="0" presId="urn:microsoft.com/office/officeart/2008/layout/LinedList"/>
    <dgm:cxn modelId="{F24D128E-C555-48B6-827A-54CF29E9DB23}" type="presParOf" srcId="{436EE40D-391B-41EF-A20B-4D1A05C2D3CC}" destId="{119872BA-5581-40A1-AA50-95A6997E4BBE}" srcOrd="0" destOrd="0" presId="urn:microsoft.com/office/officeart/2008/layout/LinedList"/>
    <dgm:cxn modelId="{0EBA6128-ACBC-4A26-B99C-1ED633B9A222}" type="presParOf" srcId="{436EE40D-391B-41EF-A20B-4D1A05C2D3CC}" destId="{4920F37F-CC88-41F3-A905-75E44F76D53B}" srcOrd="1" destOrd="0" presId="urn:microsoft.com/office/officeart/2008/layout/LinedList"/>
    <dgm:cxn modelId="{BE86E423-BAC4-403F-BF99-DCC7725AA0E8}" type="presParOf" srcId="{436EE40D-391B-41EF-A20B-4D1A05C2D3CC}" destId="{BFFA77B1-1BA0-4D9B-ABF0-A6AA9D50EDCC}" srcOrd="2" destOrd="0" presId="urn:microsoft.com/office/officeart/2008/layout/LinedList"/>
    <dgm:cxn modelId="{F22992CC-3B99-4C03-A47E-F7857E2B0DF5}" type="presParOf" srcId="{612E0FE8-A4BA-446B-BD98-E3996FD23617}" destId="{1B084E69-16C9-4D57-AC9B-09BE0AF2B6DC}" srcOrd="2" destOrd="0" presId="urn:microsoft.com/office/officeart/2008/layout/LinedList"/>
    <dgm:cxn modelId="{F2AEE350-2032-49A8-A36D-4B251B2CEB9A}" type="presParOf" srcId="{612E0FE8-A4BA-446B-BD98-E3996FD23617}" destId="{C2080820-8573-4D8C-8DAD-7F92AA2995F8}"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55C298BE-F3F0-4EA6-BB98-A2CC360448B6}" type="doc">
      <dgm:prSet loTypeId="urn:microsoft.com/office/officeart/2005/8/layout/vList5" loCatId="list" qsTypeId="urn:microsoft.com/office/officeart/2005/8/quickstyle/3d2" qsCatId="3D" csTypeId="urn:microsoft.com/office/officeart/2005/8/colors/accent0_3" csCatId="mainScheme" phldr="1"/>
      <dgm:spPr/>
      <dgm:t>
        <a:bodyPr/>
        <a:lstStyle/>
        <a:p>
          <a:endParaRPr lang="en-US"/>
        </a:p>
      </dgm:t>
    </dgm:pt>
    <dgm:pt modelId="{C99DD470-46C2-4E5D-9DCD-112F49D88830}">
      <dgm:prSet phldrT="[Text]"/>
      <dgm:spPr/>
      <dgm:t>
        <a:bodyPr/>
        <a:lstStyle/>
        <a:p>
          <a:r>
            <a:rPr lang="bs-Latn-BA" dirty="0" smtClean="0"/>
            <a:t>ORGAN KOJI PROVODI IZVRŠENJE</a:t>
          </a:r>
          <a:endParaRPr lang="en-US" dirty="0"/>
        </a:p>
      </dgm:t>
    </dgm:pt>
    <dgm:pt modelId="{BB8AE734-EB64-473B-85B8-BE050ED15C34}" type="parTrans" cxnId="{D9727ED2-6C5E-4508-90E6-F55199C2FE64}">
      <dgm:prSet/>
      <dgm:spPr/>
      <dgm:t>
        <a:bodyPr/>
        <a:lstStyle/>
        <a:p>
          <a:endParaRPr lang="en-US"/>
        </a:p>
      </dgm:t>
    </dgm:pt>
    <dgm:pt modelId="{504F2FB2-B0C5-4CE6-9BC5-890649F5D8DD}" type="sibTrans" cxnId="{D9727ED2-6C5E-4508-90E6-F55199C2FE64}">
      <dgm:prSet/>
      <dgm:spPr/>
      <dgm:t>
        <a:bodyPr/>
        <a:lstStyle/>
        <a:p>
          <a:endParaRPr lang="en-US"/>
        </a:p>
      </dgm:t>
    </dgm:pt>
    <dgm:pt modelId="{8CDD0C46-FA21-4024-84E9-81E945E1777B}">
      <dgm:prSet phldrT="[Text]"/>
      <dgm:spPr/>
      <dgm:t>
        <a:bodyPr/>
        <a:lstStyle/>
        <a:p>
          <a:r>
            <a:rPr lang="bs-Latn-BA" dirty="0" smtClean="0"/>
            <a:t>IZVRŠENIK</a:t>
          </a:r>
          <a:endParaRPr lang="en-US" dirty="0"/>
        </a:p>
      </dgm:t>
    </dgm:pt>
    <dgm:pt modelId="{C1E3688A-D04C-4FBB-84EC-35D59078A9F2}" type="parTrans" cxnId="{4F54E93A-0B7C-4251-AC57-C7BE39772356}">
      <dgm:prSet/>
      <dgm:spPr/>
      <dgm:t>
        <a:bodyPr/>
        <a:lstStyle/>
        <a:p>
          <a:endParaRPr lang="en-US"/>
        </a:p>
      </dgm:t>
    </dgm:pt>
    <dgm:pt modelId="{DE23CFD4-6BD4-4692-B189-5FD6E0F9E51F}" type="sibTrans" cxnId="{4F54E93A-0B7C-4251-AC57-C7BE39772356}">
      <dgm:prSet/>
      <dgm:spPr/>
      <dgm:t>
        <a:bodyPr/>
        <a:lstStyle/>
        <a:p>
          <a:endParaRPr lang="en-US"/>
        </a:p>
      </dgm:t>
    </dgm:pt>
    <dgm:pt modelId="{C7468CF2-998F-4B92-8E9D-15888C4314CA}">
      <dgm:prSet phldrT="[Text]"/>
      <dgm:spPr/>
      <dgm:t>
        <a:bodyPr/>
        <a:lstStyle/>
        <a:p>
          <a:r>
            <a:rPr lang="bs-Latn-BA" dirty="0" smtClean="0"/>
            <a:t>TRAŽILAC IZVRŠENJA</a:t>
          </a:r>
          <a:endParaRPr lang="en-US" dirty="0"/>
        </a:p>
      </dgm:t>
    </dgm:pt>
    <dgm:pt modelId="{C3AAB6AE-5D99-4956-B078-A3CC65324189}" type="parTrans" cxnId="{3907F6F2-8300-4612-ABD4-3CBACD6B0CAD}">
      <dgm:prSet/>
      <dgm:spPr/>
      <dgm:t>
        <a:bodyPr/>
        <a:lstStyle/>
        <a:p>
          <a:endParaRPr lang="en-US"/>
        </a:p>
      </dgm:t>
    </dgm:pt>
    <dgm:pt modelId="{785DF6F5-7DC3-4C1B-9330-4DADCB9E5FD7}" type="sibTrans" cxnId="{3907F6F2-8300-4612-ABD4-3CBACD6B0CAD}">
      <dgm:prSet/>
      <dgm:spPr/>
      <dgm:t>
        <a:bodyPr/>
        <a:lstStyle/>
        <a:p>
          <a:endParaRPr lang="en-US"/>
        </a:p>
      </dgm:t>
    </dgm:pt>
    <dgm:pt modelId="{8A5259F1-CD6E-43C5-BA71-E0A9F110575B}" type="pres">
      <dgm:prSet presAssocID="{55C298BE-F3F0-4EA6-BB98-A2CC360448B6}" presName="Name0" presStyleCnt="0">
        <dgm:presLayoutVars>
          <dgm:dir/>
          <dgm:animLvl val="lvl"/>
          <dgm:resizeHandles val="exact"/>
        </dgm:presLayoutVars>
      </dgm:prSet>
      <dgm:spPr/>
      <dgm:t>
        <a:bodyPr/>
        <a:lstStyle/>
        <a:p>
          <a:endParaRPr lang="en-US"/>
        </a:p>
      </dgm:t>
    </dgm:pt>
    <dgm:pt modelId="{7160531C-6CFA-413E-BCC1-62D798BFF028}" type="pres">
      <dgm:prSet presAssocID="{C99DD470-46C2-4E5D-9DCD-112F49D88830}" presName="linNode" presStyleCnt="0"/>
      <dgm:spPr/>
      <dgm:t>
        <a:bodyPr/>
        <a:lstStyle/>
        <a:p>
          <a:endParaRPr lang="bs-Latn-BA"/>
        </a:p>
      </dgm:t>
    </dgm:pt>
    <dgm:pt modelId="{A842936F-5FBF-495E-8268-6FEBD2191FCE}" type="pres">
      <dgm:prSet presAssocID="{C99DD470-46C2-4E5D-9DCD-112F49D88830}" presName="parentText" presStyleLbl="node1" presStyleIdx="0" presStyleCnt="3">
        <dgm:presLayoutVars>
          <dgm:chMax val="1"/>
          <dgm:bulletEnabled val="1"/>
        </dgm:presLayoutVars>
      </dgm:prSet>
      <dgm:spPr/>
      <dgm:t>
        <a:bodyPr/>
        <a:lstStyle/>
        <a:p>
          <a:endParaRPr lang="en-US"/>
        </a:p>
      </dgm:t>
    </dgm:pt>
    <dgm:pt modelId="{5606954B-5F7E-488D-89C3-A72A5E7CD292}" type="pres">
      <dgm:prSet presAssocID="{504F2FB2-B0C5-4CE6-9BC5-890649F5D8DD}" presName="sp" presStyleCnt="0"/>
      <dgm:spPr/>
      <dgm:t>
        <a:bodyPr/>
        <a:lstStyle/>
        <a:p>
          <a:endParaRPr lang="bs-Latn-BA"/>
        </a:p>
      </dgm:t>
    </dgm:pt>
    <dgm:pt modelId="{AC7998FE-8A70-4409-84B5-3ACD2FE46A37}" type="pres">
      <dgm:prSet presAssocID="{8CDD0C46-FA21-4024-84E9-81E945E1777B}" presName="linNode" presStyleCnt="0"/>
      <dgm:spPr/>
      <dgm:t>
        <a:bodyPr/>
        <a:lstStyle/>
        <a:p>
          <a:endParaRPr lang="bs-Latn-BA"/>
        </a:p>
      </dgm:t>
    </dgm:pt>
    <dgm:pt modelId="{3ABF3F53-6648-480A-BF0C-254CB8717609}" type="pres">
      <dgm:prSet presAssocID="{8CDD0C46-FA21-4024-84E9-81E945E1777B}" presName="parentText" presStyleLbl="node1" presStyleIdx="1" presStyleCnt="3">
        <dgm:presLayoutVars>
          <dgm:chMax val="1"/>
          <dgm:bulletEnabled val="1"/>
        </dgm:presLayoutVars>
      </dgm:prSet>
      <dgm:spPr/>
      <dgm:t>
        <a:bodyPr/>
        <a:lstStyle/>
        <a:p>
          <a:endParaRPr lang="en-US"/>
        </a:p>
      </dgm:t>
    </dgm:pt>
    <dgm:pt modelId="{1254D716-50BF-44F8-BCD2-487C07638067}" type="pres">
      <dgm:prSet presAssocID="{DE23CFD4-6BD4-4692-B189-5FD6E0F9E51F}" presName="sp" presStyleCnt="0"/>
      <dgm:spPr/>
      <dgm:t>
        <a:bodyPr/>
        <a:lstStyle/>
        <a:p>
          <a:endParaRPr lang="bs-Latn-BA"/>
        </a:p>
      </dgm:t>
    </dgm:pt>
    <dgm:pt modelId="{824AF08D-5D15-4207-B5FC-BB5FD3F0E771}" type="pres">
      <dgm:prSet presAssocID="{C7468CF2-998F-4B92-8E9D-15888C4314CA}" presName="linNode" presStyleCnt="0"/>
      <dgm:spPr/>
      <dgm:t>
        <a:bodyPr/>
        <a:lstStyle/>
        <a:p>
          <a:endParaRPr lang="bs-Latn-BA"/>
        </a:p>
      </dgm:t>
    </dgm:pt>
    <dgm:pt modelId="{26A94C45-5A5C-4E63-923D-C0763429DFE0}" type="pres">
      <dgm:prSet presAssocID="{C7468CF2-998F-4B92-8E9D-15888C4314CA}" presName="parentText" presStyleLbl="node1" presStyleIdx="2" presStyleCnt="3">
        <dgm:presLayoutVars>
          <dgm:chMax val="1"/>
          <dgm:bulletEnabled val="1"/>
        </dgm:presLayoutVars>
      </dgm:prSet>
      <dgm:spPr/>
      <dgm:t>
        <a:bodyPr/>
        <a:lstStyle/>
        <a:p>
          <a:endParaRPr lang="en-US"/>
        </a:p>
      </dgm:t>
    </dgm:pt>
  </dgm:ptLst>
  <dgm:cxnLst>
    <dgm:cxn modelId="{10045EFF-8306-4A4A-B569-14E5A9E075C7}" type="presOf" srcId="{55C298BE-F3F0-4EA6-BB98-A2CC360448B6}" destId="{8A5259F1-CD6E-43C5-BA71-E0A9F110575B}" srcOrd="0" destOrd="0" presId="urn:microsoft.com/office/officeart/2005/8/layout/vList5"/>
    <dgm:cxn modelId="{EC275E03-BF4C-42CB-9530-1BD5AC79AA42}" type="presOf" srcId="{C7468CF2-998F-4B92-8E9D-15888C4314CA}" destId="{26A94C45-5A5C-4E63-923D-C0763429DFE0}" srcOrd="0" destOrd="0" presId="urn:microsoft.com/office/officeart/2005/8/layout/vList5"/>
    <dgm:cxn modelId="{3907F6F2-8300-4612-ABD4-3CBACD6B0CAD}" srcId="{55C298BE-F3F0-4EA6-BB98-A2CC360448B6}" destId="{C7468CF2-998F-4B92-8E9D-15888C4314CA}" srcOrd="2" destOrd="0" parTransId="{C3AAB6AE-5D99-4956-B078-A3CC65324189}" sibTransId="{785DF6F5-7DC3-4C1B-9330-4DADCB9E5FD7}"/>
    <dgm:cxn modelId="{7D44F73E-F97D-40EA-B66B-128A51155412}" type="presOf" srcId="{C99DD470-46C2-4E5D-9DCD-112F49D88830}" destId="{A842936F-5FBF-495E-8268-6FEBD2191FCE}" srcOrd="0" destOrd="0" presId="urn:microsoft.com/office/officeart/2005/8/layout/vList5"/>
    <dgm:cxn modelId="{D9727ED2-6C5E-4508-90E6-F55199C2FE64}" srcId="{55C298BE-F3F0-4EA6-BB98-A2CC360448B6}" destId="{C99DD470-46C2-4E5D-9DCD-112F49D88830}" srcOrd="0" destOrd="0" parTransId="{BB8AE734-EB64-473B-85B8-BE050ED15C34}" sibTransId="{504F2FB2-B0C5-4CE6-9BC5-890649F5D8DD}"/>
    <dgm:cxn modelId="{C4621567-3F87-4E01-A23D-0F1EA0B1687C}" type="presOf" srcId="{8CDD0C46-FA21-4024-84E9-81E945E1777B}" destId="{3ABF3F53-6648-480A-BF0C-254CB8717609}" srcOrd="0" destOrd="0" presId="urn:microsoft.com/office/officeart/2005/8/layout/vList5"/>
    <dgm:cxn modelId="{4F54E93A-0B7C-4251-AC57-C7BE39772356}" srcId="{55C298BE-F3F0-4EA6-BB98-A2CC360448B6}" destId="{8CDD0C46-FA21-4024-84E9-81E945E1777B}" srcOrd="1" destOrd="0" parTransId="{C1E3688A-D04C-4FBB-84EC-35D59078A9F2}" sibTransId="{DE23CFD4-6BD4-4692-B189-5FD6E0F9E51F}"/>
    <dgm:cxn modelId="{46383445-CA73-40CA-BD4B-C278B2CDD329}" type="presParOf" srcId="{8A5259F1-CD6E-43C5-BA71-E0A9F110575B}" destId="{7160531C-6CFA-413E-BCC1-62D798BFF028}" srcOrd="0" destOrd="0" presId="urn:microsoft.com/office/officeart/2005/8/layout/vList5"/>
    <dgm:cxn modelId="{AE928123-C217-4D5E-BFBF-69B681BCDACE}" type="presParOf" srcId="{7160531C-6CFA-413E-BCC1-62D798BFF028}" destId="{A842936F-5FBF-495E-8268-6FEBD2191FCE}" srcOrd="0" destOrd="0" presId="urn:microsoft.com/office/officeart/2005/8/layout/vList5"/>
    <dgm:cxn modelId="{FDD758E7-7C29-41CD-9FDE-A184AAA6BDCE}" type="presParOf" srcId="{8A5259F1-CD6E-43C5-BA71-E0A9F110575B}" destId="{5606954B-5F7E-488D-89C3-A72A5E7CD292}" srcOrd="1" destOrd="0" presId="urn:microsoft.com/office/officeart/2005/8/layout/vList5"/>
    <dgm:cxn modelId="{22116FD1-92B0-476B-AE48-EEA4D0FE3386}" type="presParOf" srcId="{8A5259F1-CD6E-43C5-BA71-E0A9F110575B}" destId="{AC7998FE-8A70-4409-84B5-3ACD2FE46A37}" srcOrd="2" destOrd="0" presId="urn:microsoft.com/office/officeart/2005/8/layout/vList5"/>
    <dgm:cxn modelId="{9DDA0FB6-43CC-4641-8304-42C481BA25DF}" type="presParOf" srcId="{AC7998FE-8A70-4409-84B5-3ACD2FE46A37}" destId="{3ABF3F53-6648-480A-BF0C-254CB8717609}" srcOrd="0" destOrd="0" presId="urn:microsoft.com/office/officeart/2005/8/layout/vList5"/>
    <dgm:cxn modelId="{A9C7EF38-E4E1-4D39-B92A-BABCD6061339}" type="presParOf" srcId="{8A5259F1-CD6E-43C5-BA71-E0A9F110575B}" destId="{1254D716-50BF-44F8-BCD2-487C07638067}" srcOrd="3" destOrd="0" presId="urn:microsoft.com/office/officeart/2005/8/layout/vList5"/>
    <dgm:cxn modelId="{6270BB76-3B70-4F0D-82D3-5C0F27E504A9}" type="presParOf" srcId="{8A5259F1-CD6E-43C5-BA71-E0A9F110575B}" destId="{824AF08D-5D15-4207-B5FC-BB5FD3F0E771}" srcOrd="4" destOrd="0" presId="urn:microsoft.com/office/officeart/2005/8/layout/vList5"/>
    <dgm:cxn modelId="{FD01A819-86E3-4C73-B276-E35B44BBEC6E}" type="presParOf" srcId="{824AF08D-5D15-4207-B5FC-BB5FD3F0E771}" destId="{26A94C45-5A5C-4E63-923D-C0763429DFE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89EBF70C-66F5-4C32-993A-5631A4E515FF}" type="doc">
      <dgm:prSet loTypeId="urn:microsoft.com/office/officeart/2005/8/layout/hierarchy4" loCatId="relationship" qsTypeId="urn:microsoft.com/office/officeart/2005/8/quickstyle/simple2" qsCatId="simple" csTypeId="urn:microsoft.com/office/officeart/2005/8/colors/accent0_1" csCatId="mainScheme" phldr="1"/>
      <dgm:spPr/>
      <dgm:t>
        <a:bodyPr/>
        <a:lstStyle/>
        <a:p>
          <a:endParaRPr lang="en-US"/>
        </a:p>
      </dgm:t>
    </dgm:pt>
    <dgm:pt modelId="{4DEE5A14-5D9A-4D0A-96D4-E6E5228F3E86}">
      <dgm:prSet phldrT="[Text]" custT="1"/>
      <dgm:spPr/>
      <dgm:t>
        <a:bodyPr/>
        <a:lstStyle/>
        <a:p>
          <a:r>
            <a:rPr lang="bs-Latn-BA" sz="3200" b="1" dirty="0" smtClean="0">
              <a:latin typeface="Bookman Old Style" pitchFamily="18" charset="0"/>
            </a:rPr>
            <a:t>IZVRŠENJE PREKO DRUGIH LICA</a:t>
          </a:r>
          <a:endParaRPr lang="en-US" sz="3200" b="1" dirty="0">
            <a:latin typeface="Bookman Old Style" pitchFamily="18" charset="0"/>
          </a:endParaRPr>
        </a:p>
      </dgm:t>
    </dgm:pt>
    <dgm:pt modelId="{B8975F50-171D-4A2F-814C-A15AAF1EE7D2}" type="parTrans" cxnId="{DCE3FD1D-8E4F-409C-A7ED-BC9130E7B461}">
      <dgm:prSet/>
      <dgm:spPr/>
      <dgm:t>
        <a:bodyPr/>
        <a:lstStyle/>
        <a:p>
          <a:endParaRPr lang="en-US"/>
        </a:p>
      </dgm:t>
    </dgm:pt>
    <dgm:pt modelId="{5B60DAAE-26B3-46C8-8EE4-555FCA0EDA66}" type="sibTrans" cxnId="{DCE3FD1D-8E4F-409C-A7ED-BC9130E7B461}">
      <dgm:prSet/>
      <dgm:spPr/>
      <dgm:t>
        <a:bodyPr/>
        <a:lstStyle/>
        <a:p>
          <a:endParaRPr lang="en-US"/>
        </a:p>
      </dgm:t>
    </dgm:pt>
    <dgm:pt modelId="{5245A6CE-5563-43BD-95C6-F1E9033C7D69}">
      <dgm:prSet phldrT="[Text]" custT="1"/>
      <dgm:spPr/>
      <dgm:t>
        <a:bodyPr/>
        <a:lstStyle/>
        <a:p>
          <a:r>
            <a:rPr lang="bs-Latn-BA" sz="3200" b="1" dirty="0" smtClean="0">
              <a:latin typeface="Bookman Old Style" pitchFamily="18" charset="0"/>
            </a:rPr>
            <a:t>IZVRŠENJE PUTEM PRINUDE</a:t>
          </a:r>
          <a:endParaRPr lang="en-US" sz="3200" b="1" dirty="0">
            <a:latin typeface="Bookman Old Style" pitchFamily="18" charset="0"/>
          </a:endParaRPr>
        </a:p>
      </dgm:t>
    </dgm:pt>
    <dgm:pt modelId="{1F9BCC69-523E-4B79-A122-1DFEEE5ABB7C}" type="parTrans" cxnId="{2550CD70-52EB-4330-BBEB-7956B4AD2CFC}">
      <dgm:prSet/>
      <dgm:spPr/>
      <dgm:t>
        <a:bodyPr/>
        <a:lstStyle/>
        <a:p>
          <a:endParaRPr lang="en-US"/>
        </a:p>
      </dgm:t>
    </dgm:pt>
    <dgm:pt modelId="{FF33CE4D-2DA8-4E59-8DBB-A3C222B0933C}" type="sibTrans" cxnId="{2550CD70-52EB-4330-BBEB-7956B4AD2CFC}">
      <dgm:prSet/>
      <dgm:spPr/>
      <dgm:t>
        <a:bodyPr/>
        <a:lstStyle/>
        <a:p>
          <a:endParaRPr lang="en-US"/>
        </a:p>
      </dgm:t>
    </dgm:pt>
    <dgm:pt modelId="{971D13E0-DD4B-4896-8236-30DF93C4FFF2}">
      <dgm:prSet phldrT="[Text]" custT="1"/>
      <dgm:spPr/>
      <dgm:t>
        <a:bodyPr/>
        <a:lstStyle/>
        <a:p>
          <a:r>
            <a:rPr lang="bs-Latn-BA" sz="3200" b="1" dirty="0" smtClean="0">
              <a:latin typeface="Bookman Old Style" pitchFamily="18" charset="0"/>
            </a:rPr>
            <a:t>IZVRŠENJE PUTEM NEPOSREDNE PRINUDE</a:t>
          </a:r>
          <a:endParaRPr lang="en-US" sz="3200" b="1" dirty="0">
            <a:latin typeface="Bookman Old Style" pitchFamily="18" charset="0"/>
          </a:endParaRPr>
        </a:p>
      </dgm:t>
    </dgm:pt>
    <dgm:pt modelId="{EECA442D-F159-449E-B3E8-5B49C25968DF}" type="parTrans" cxnId="{25609964-77B7-48C6-AA09-FE4E524B029C}">
      <dgm:prSet/>
      <dgm:spPr/>
      <dgm:t>
        <a:bodyPr/>
        <a:lstStyle/>
        <a:p>
          <a:endParaRPr lang="en-US"/>
        </a:p>
      </dgm:t>
    </dgm:pt>
    <dgm:pt modelId="{EFED26AA-2671-4ADD-92DC-B5F7A9E2F9EF}" type="sibTrans" cxnId="{25609964-77B7-48C6-AA09-FE4E524B029C}">
      <dgm:prSet/>
      <dgm:spPr/>
      <dgm:t>
        <a:bodyPr/>
        <a:lstStyle/>
        <a:p>
          <a:endParaRPr lang="en-US"/>
        </a:p>
      </dgm:t>
    </dgm:pt>
    <dgm:pt modelId="{CCFEA470-D877-4FF2-81C1-D3D816ADC17F}" type="pres">
      <dgm:prSet presAssocID="{89EBF70C-66F5-4C32-993A-5631A4E515FF}" presName="Name0" presStyleCnt="0">
        <dgm:presLayoutVars>
          <dgm:chPref val="1"/>
          <dgm:dir/>
          <dgm:animOne val="branch"/>
          <dgm:animLvl val="lvl"/>
          <dgm:resizeHandles/>
        </dgm:presLayoutVars>
      </dgm:prSet>
      <dgm:spPr/>
      <dgm:t>
        <a:bodyPr/>
        <a:lstStyle/>
        <a:p>
          <a:endParaRPr lang="en-US"/>
        </a:p>
      </dgm:t>
    </dgm:pt>
    <dgm:pt modelId="{1861CA39-6AF2-45BA-8CE0-B22C4F160C14}" type="pres">
      <dgm:prSet presAssocID="{4DEE5A14-5D9A-4D0A-96D4-E6E5228F3E86}" presName="vertOne" presStyleCnt="0"/>
      <dgm:spPr/>
      <dgm:t>
        <a:bodyPr/>
        <a:lstStyle/>
        <a:p>
          <a:endParaRPr lang="bs-Latn-BA"/>
        </a:p>
      </dgm:t>
    </dgm:pt>
    <dgm:pt modelId="{B1463F0A-9955-40F7-8BEC-85E4BCDA31F4}" type="pres">
      <dgm:prSet presAssocID="{4DEE5A14-5D9A-4D0A-96D4-E6E5228F3E86}" presName="txOne" presStyleLbl="node0" presStyleIdx="0" presStyleCnt="1">
        <dgm:presLayoutVars>
          <dgm:chPref val="3"/>
        </dgm:presLayoutVars>
      </dgm:prSet>
      <dgm:spPr/>
      <dgm:t>
        <a:bodyPr/>
        <a:lstStyle/>
        <a:p>
          <a:endParaRPr lang="en-US"/>
        </a:p>
      </dgm:t>
    </dgm:pt>
    <dgm:pt modelId="{1AFB7AFC-786C-473E-86F0-D236BC905D27}" type="pres">
      <dgm:prSet presAssocID="{4DEE5A14-5D9A-4D0A-96D4-E6E5228F3E86}" presName="parTransOne" presStyleCnt="0"/>
      <dgm:spPr/>
      <dgm:t>
        <a:bodyPr/>
        <a:lstStyle/>
        <a:p>
          <a:endParaRPr lang="bs-Latn-BA"/>
        </a:p>
      </dgm:t>
    </dgm:pt>
    <dgm:pt modelId="{915E1445-421E-4716-84C4-D265ADD0514B}" type="pres">
      <dgm:prSet presAssocID="{4DEE5A14-5D9A-4D0A-96D4-E6E5228F3E86}" presName="horzOne" presStyleCnt="0"/>
      <dgm:spPr/>
      <dgm:t>
        <a:bodyPr/>
        <a:lstStyle/>
        <a:p>
          <a:endParaRPr lang="bs-Latn-BA"/>
        </a:p>
      </dgm:t>
    </dgm:pt>
    <dgm:pt modelId="{CE324C97-0B8F-4846-8CA5-AD76ED6A0956}" type="pres">
      <dgm:prSet presAssocID="{5245A6CE-5563-43BD-95C6-F1E9033C7D69}" presName="vertTwo" presStyleCnt="0"/>
      <dgm:spPr/>
      <dgm:t>
        <a:bodyPr/>
        <a:lstStyle/>
        <a:p>
          <a:endParaRPr lang="bs-Latn-BA"/>
        </a:p>
      </dgm:t>
    </dgm:pt>
    <dgm:pt modelId="{A805146A-7184-4C2D-BCCB-6179B2D63C8A}" type="pres">
      <dgm:prSet presAssocID="{5245A6CE-5563-43BD-95C6-F1E9033C7D69}" presName="txTwo" presStyleLbl="node2" presStyleIdx="0" presStyleCnt="1">
        <dgm:presLayoutVars>
          <dgm:chPref val="3"/>
        </dgm:presLayoutVars>
      </dgm:prSet>
      <dgm:spPr/>
      <dgm:t>
        <a:bodyPr/>
        <a:lstStyle/>
        <a:p>
          <a:endParaRPr lang="en-US"/>
        </a:p>
      </dgm:t>
    </dgm:pt>
    <dgm:pt modelId="{7CF50260-9D71-4195-9987-63EE9D0CD4D5}" type="pres">
      <dgm:prSet presAssocID="{5245A6CE-5563-43BD-95C6-F1E9033C7D69}" presName="parTransTwo" presStyleCnt="0"/>
      <dgm:spPr/>
      <dgm:t>
        <a:bodyPr/>
        <a:lstStyle/>
        <a:p>
          <a:endParaRPr lang="bs-Latn-BA"/>
        </a:p>
      </dgm:t>
    </dgm:pt>
    <dgm:pt modelId="{0E5C7C3F-7887-4E3A-BDDD-F8F071831F2F}" type="pres">
      <dgm:prSet presAssocID="{5245A6CE-5563-43BD-95C6-F1E9033C7D69}" presName="horzTwo" presStyleCnt="0"/>
      <dgm:spPr/>
      <dgm:t>
        <a:bodyPr/>
        <a:lstStyle/>
        <a:p>
          <a:endParaRPr lang="bs-Latn-BA"/>
        </a:p>
      </dgm:t>
    </dgm:pt>
    <dgm:pt modelId="{BB00D83E-83C8-432C-BC57-C3BA01CCA1F8}" type="pres">
      <dgm:prSet presAssocID="{971D13E0-DD4B-4896-8236-30DF93C4FFF2}" presName="vertThree" presStyleCnt="0"/>
      <dgm:spPr/>
      <dgm:t>
        <a:bodyPr/>
        <a:lstStyle/>
        <a:p>
          <a:endParaRPr lang="bs-Latn-BA"/>
        </a:p>
      </dgm:t>
    </dgm:pt>
    <dgm:pt modelId="{0DA67CBF-1A9B-42DA-9AF1-FCA0E0EC5691}" type="pres">
      <dgm:prSet presAssocID="{971D13E0-DD4B-4896-8236-30DF93C4FFF2}" presName="txThree" presStyleLbl="node3" presStyleIdx="0" presStyleCnt="1">
        <dgm:presLayoutVars>
          <dgm:chPref val="3"/>
        </dgm:presLayoutVars>
      </dgm:prSet>
      <dgm:spPr/>
      <dgm:t>
        <a:bodyPr/>
        <a:lstStyle/>
        <a:p>
          <a:endParaRPr lang="en-US"/>
        </a:p>
      </dgm:t>
    </dgm:pt>
    <dgm:pt modelId="{646AF8AF-C6BD-49FE-8793-EB8B98B3DAFB}" type="pres">
      <dgm:prSet presAssocID="{971D13E0-DD4B-4896-8236-30DF93C4FFF2}" presName="horzThree" presStyleCnt="0"/>
      <dgm:spPr/>
      <dgm:t>
        <a:bodyPr/>
        <a:lstStyle/>
        <a:p>
          <a:endParaRPr lang="bs-Latn-BA"/>
        </a:p>
      </dgm:t>
    </dgm:pt>
  </dgm:ptLst>
  <dgm:cxnLst>
    <dgm:cxn modelId="{2550CD70-52EB-4330-BBEB-7956B4AD2CFC}" srcId="{4DEE5A14-5D9A-4D0A-96D4-E6E5228F3E86}" destId="{5245A6CE-5563-43BD-95C6-F1E9033C7D69}" srcOrd="0" destOrd="0" parTransId="{1F9BCC69-523E-4B79-A122-1DFEEE5ABB7C}" sibTransId="{FF33CE4D-2DA8-4E59-8DBB-A3C222B0933C}"/>
    <dgm:cxn modelId="{25609964-77B7-48C6-AA09-FE4E524B029C}" srcId="{5245A6CE-5563-43BD-95C6-F1E9033C7D69}" destId="{971D13E0-DD4B-4896-8236-30DF93C4FFF2}" srcOrd="0" destOrd="0" parTransId="{EECA442D-F159-449E-B3E8-5B49C25968DF}" sibTransId="{EFED26AA-2671-4ADD-92DC-B5F7A9E2F9EF}"/>
    <dgm:cxn modelId="{8ACA6150-1DEB-4CA6-A515-C26E30411E34}" type="presOf" srcId="{971D13E0-DD4B-4896-8236-30DF93C4FFF2}" destId="{0DA67CBF-1A9B-42DA-9AF1-FCA0E0EC5691}" srcOrd="0" destOrd="0" presId="urn:microsoft.com/office/officeart/2005/8/layout/hierarchy4"/>
    <dgm:cxn modelId="{1FF6855D-3098-4BDB-9B99-053A6A0AB35D}" type="presOf" srcId="{5245A6CE-5563-43BD-95C6-F1E9033C7D69}" destId="{A805146A-7184-4C2D-BCCB-6179B2D63C8A}" srcOrd="0" destOrd="0" presId="urn:microsoft.com/office/officeart/2005/8/layout/hierarchy4"/>
    <dgm:cxn modelId="{DCE3FD1D-8E4F-409C-A7ED-BC9130E7B461}" srcId="{89EBF70C-66F5-4C32-993A-5631A4E515FF}" destId="{4DEE5A14-5D9A-4D0A-96D4-E6E5228F3E86}" srcOrd="0" destOrd="0" parTransId="{B8975F50-171D-4A2F-814C-A15AAF1EE7D2}" sibTransId="{5B60DAAE-26B3-46C8-8EE4-555FCA0EDA66}"/>
    <dgm:cxn modelId="{6246F041-2979-43FB-8ACA-2CE5E2A8DDD9}" type="presOf" srcId="{4DEE5A14-5D9A-4D0A-96D4-E6E5228F3E86}" destId="{B1463F0A-9955-40F7-8BEC-85E4BCDA31F4}" srcOrd="0" destOrd="0" presId="urn:microsoft.com/office/officeart/2005/8/layout/hierarchy4"/>
    <dgm:cxn modelId="{F56E2379-612C-4653-8D2F-394D6C3FB025}" type="presOf" srcId="{89EBF70C-66F5-4C32-993A-5631A4E515FF}" destId="{CCFEA470-D877-4FF2-81C1-D3D816ADC17F}" srcOrd="0" destOrd="0" presId="urn:microsoft.com/office/officeart/2005/8/layout/hierarchy4"/>
    <dgm:cxn modelId="{228B1A3E-BBDA-42A6-A80D-EB0F5F9B5CB7}" type="presParOf" srcId="{CCFEA470-D877-4FF2-81C1-D3D816ADC17F}" destId="{1861CA39-6AF2-45BA-8CE0-B22C4F160C14}" srcOrd="0" destOrd="0" presId="urn:microsoft.com/office/officeart/2005/8/layout/hierarchy4"/>
    <dgm:cxn modelId="{2B83A231-A26E-41C0-B670-CF632A06AE15}" type="presParOf" srcId="{1861CA39-6AF2-45BA-8CE0-B22C4F160C14}" destId="{B1463F0A-9955-40F7-8BEC-85E4BCDA31F4}" srcOrd="0" destOrd="0" presId="urn:microsoft.com/office/officeart/2005/8/layout/hierarchy4"/>
    <dgm:cxn modelId="{6530FEC6-402B-47AD-AB0B-0B7F5018BBE3}" type="presParOf" srcId="{1861CA39-6AF2-45BA-8CE0-B22C4F160C14}" destId="{1AFB7AFC-786C-473E-86F0-D236BC905D27}" srcOrd="1" destOrd="0" presId="urn:microsoft.com/office/officeart/2005/8/layout/hierarchy4"/>
    <dgm:cxn modelId="{64C68924-6C91-46B1-A31A-A329971186D5}" type="presParOf" srcId="{1861CA39-6AF2-45BA-8CE0-B22C4F160C14}" destId="{915E1445-421E-4716-84C4-D265ADD0514B}" srcOrd="2" destOrd="0" presId="urn:microsoft.com/office/officeart/2005/8/layout/hierarchy4"/>
    <dgm:cxn modelId="{08483B8E-6B4C-4993-A11F-A60F47F1D343}" type="presParOf" srcId="{915E1445-421E-4716-84C4-D265ADD0514B}" destId="{CE324C97-0B8F-4846-8CA5-AD76ED6A0956}" srcOrd="0" destOrd="0" presId="urn:microsoft.com/office/officeart/2005/8/layout/hierarchy4"/>
    <dgm:cxn modelId="{E86C05E2-16BC-4D84-9C4F-92B3EACC6DC1}" type="presParOf" srcId="{CE324C97-0B8F-4846-8CA5-AD76ED6A0956}" destId="{A805146A-7184-4C2D-BCCB-6179B2D63C8A}" srcOrd="0" destOrd="0" presId="urn:microsoft.com/office/officeart/2005/8/layout/hierarchy4"/>
    <dgm:cxn modelId="{01FA828F-D8DD-491E-8FB1-48CCC79C4EFC}" type="presParOf" srcId="{CE324C97-0B8F-4846-8CA5-AD76ED6A0956}" destId="{7CF50260-9D71-4195-9987-63EE9D0CD4D5}" srcOrd="1" destOrd="0" presId="urn:microsoft.com/office/officeart/2005/8/layout/hierarchy4"/>
    <dgm:cxn modelId="{7263DF9A-3E24-4FE5-B76D-B43E3664415A}" type="presParOf" srcId="{CE324C97-0B8F-4846-8CA5-AD76ED6A0956}" destId="{0E5C7C3F-7887-4E3A-BDDD-F8F071831F2F}" srcOrd="2" destOrd="0" presId="urn:microsoft.com/office/officeart/2005/8/layout/hierarchy4"/>
    <dgm:cxn modelId="{74742AD0-EC2E-4FFC-8672-CE191D13C6F7}" type="presParOf" srcId="{0E5C7C3F-7887-4E3A-BDDD-F8F071831F2F}" destId="{BB00D83E-83C8-432C-BC57-C3BA01CCA1F8}" srcOrd="0" destOrd="0" presId="urn:microsoft.com/office/officeart/2005/8/layout/hierarchy4"/>
    <dgm:cxn modelId="{6662A492-8512-4CE5-B6CC-2DE930693BD5}" type="presParOf" srcId="{BB00D83E-83C8-432C-BC57-C3BA01CCA1F8}" destId="{0DA67CBF-1A9B-42DA-9AF1-FCA0E0EC5691}" srcOrd="0" destOrd="0" presId="urn:microsoft.com/office/officeart/2005/8/layout/hierarchy4"/>
    <dgm:cxn modelId="{EF7F4740-2D2A-487B-ABB5-4FA7C135FE75}" type="presParOf" srcId="{BB00D83E-83C8-432C-BC57-C3BA01CCA1F8}" destId="{646AF8AF-C6BD-49FE-8793-EB8B98B3DAF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A9EA274A-FF1B-4C2D-8229-C1FFBCD09C31}" type="doc">
      <dgm:prSet loTypeId="urn:microsoft.com/office/officeart/2005/8/layout/vList2" loCatId="list" qsTypeId="urn:microsoft.com/office/officeart/2005/8/quickstyle/3d2" qsCatId="3D" csTypeId="urn:microsoft.com/office/officeart/2005/8/colors/accent0_3" csCatId="mainScheme" phldr="1"/>
      <dgm:spPr/>
      <dgm:t>
        <a:bodyPr/>
        <a:lstStyle/>
        <a:p>
          <a:endParaRPr lang="en-US"/>
        </a:p>
      </dgm:t>
    </dgm:pt>
    <dgm:pt modelId="{2AB89E88-C003-4A0C-8839-A5E7B4575D5C}">
      <dgm:prSet phldrT="[Text]"/>
      <dgm:spPr/>
      <dgm:t>
        <a:bodyPr/>
        <a:lstStyle/>
        <a:p>
          <a:pPr algn="ctr"/>
          <a:r>
            <a:rPr lang="bs-Latn-BA" b="1" dirty="0" smtClean="0">
              <a:latin typeface="Times New Roman" pitchFamily="18" charset="0"/>
              <a:cs typeface="Times New Roman" pitchFamily="18" charset="0"/>
            </a:rPr>
            <a:t>UPRAVNI SPOR</a:t>
          </a:r>
          <a:endParaRPr lang="en-US" b="1" dirty="0">
            <a:latin typeface="Times New Roman" pitchFamily="18" charset="0"/>
            <a:cs typeface="Times New Roman" pitchFamily="18" charset="0"/>
          </a:endParaRPr>
        </a:p>
      </dgm:t>
    </dgm:pt>
    <dgm:pt modelId="{CED264C5-F5E0-4D67-AE93-EAFAFB9B8BCE}" type="parTrans" cxnId="{503571D9-BA62-4912-9954-FF5971AE1996}">
      <dgm:prSet/>
      <dgm:spPr/>
      <dgm:t>
        <a:bodyPr/>
        <a:lstStyle/>
        <a:p>
          <a:endParaRPr lang="en-US"/>
        </a:p>
      </dgm:t>
    </dgm:pt>
    <dgm:pt modelId="{AE73CB5B-CBD5-44CD-829E-10D06A67666D}" type="sibTrans" cxnId="{503571D9-BA62-4912-9954-FF5971AE1996}">
      <dgm:prSet/>
      <dgm:spPr/>
      <dgm:t>
        <a:bodyPr/>
        <a:lstStyle/>
        <a:p>
          <a:endParaRPr lang="en-US"/>
        </a:p>
      </dgm:t>
    </dgm:pt>
    <dgm:pt modelId="{0AA6B6D9-3C8C-4A16-846C-3565D70F082E}" type="pres">
      <dgm:prSet presAssocID="{A9EA274A-FF1B-4C2D-8229-C1FFBCD09C31}" presName="linear" presStyleCnt="0">
        <dgm:presLayoutVars>
          <dgm:animLvl val="lvl"/>
          <dgm:resizeHandles val="exact"/>
        </dgm:presLayoutVars>
      </dgm:prSet>
      <dgm:spPr/>
      <dgm:t>
        <a:bodyPr/>
        <a:lstStyle/>
        <a:p>
          <a:endParaRPr lang="bs-Latn-BA"/>
        </a:p>
      </dgm:t>
    </dgm:pt>
    <dgm:pt modelId="{589B3588-ACB4-4194-A2F3-2DF05CE5FE76}" type="pres">
      <dgm:prSet presAssocID="{2AB89E88-C003-4A0C-8839-A5E7B4575D5C}" presName="parentText" presStyleLbl="node1" presStyleIdx="0" presStyleCnt="1">
        <dgm:presLayoutVars>
          <dgm:chMax val="0"/>
          <dgm:bulletEnabled val="1"/>
        </dgm:presLayoutVars>
      </dgm:prSet>
      <dgm:spPr/>
      <dgm:t>
        <a:bodyPr/>
        <a:lstStyle/>
        <a:p>
          <a:endParaRPr lang="bs-Latn-BA"/>
        </a:p>
      </dgm:t>
    </dgm:pt>
  </dgm:ptLst>
  <dgm:cxnLst>
    <dgm:cxn modelId="{503571D9-BA62-4912-9954-FF5971AE1996}" srcId="{A9EA274A-FF1B-4C2D-8229-C1FFBCD09C31}" destId="{2AB89E88-C003-4A0C-8839-A5E7B4575D5C}" srcOrd="0" destOrd="0" parTransId="{CED264C5-F5E0-4D67-AE93-EAFAFB9B8BCE}" sibTransId="{AE73CB5B-CBD5-44CD-829E-10D06A67666D}"/>
    <dgm:cxn modelId="{240815D4-2C3A-4DC9-9AA0-0F4A755C856A}" type="presOf" srcId="{2AB89E88-C003-4A0C-8839-A5E7B4575D5C}" destId="{589B3588-ACB4-4194-A2F3-2DF05CE5FE76}" srcOrd="0" destOrd="0" presId="urn:microsoft.com/office/officeart/2005/8/layout/vList2"/>
    <dgm:cxn modelId="{FD32A731-1274-405E-8729-6A77D60BAD35}" type="presOf" srcId="{A9EA274A-FF1B-4C2D-8229-C1FFBCD09C31}" destId="{0AA6B6D9-3C8C-4A16-846C-3565D70F082E}" srcOrd="0" destOrd="0" presId="urn:microsoft.com/office/officeart/2005/8/layout/vList2"/>
    <dgm:cxn modelId="{1E682D6C-89DC-4662-9329-BFFAE6F60C1E}" type="presParOf" srcId="{0AA6B6D9-3C8C-4A16-846C-3565D70F082E}" destId="{589B3588-ACB4-4194-A2F3-2DF05CE5FE7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9240F386-A4C3-4778-B62A-208EEBC84409}" type="doc">
      <dgm:prSet loTypeId="urn:microsoft.com/office/officeart/2005/8/layout/hierarchy4" loCatId="hierarchy" qsTypeId="urn:microsoft.com/office/officeart/2005/8/quickstyle/simple4" qsCatId="simple" csTypeId="urn:microsoft.com/office/officeart/2005/8/colors/accent1_2" csCatId="accent1" phldr="1"/>
      <dgm:spPr/>
      <dgm:t>
        <a:bodyPr/>
        <a:lstStyle/>
        <a:p>
          <a:endParaRPr lang="en-US"/>
        </a:p>
      </dgm:t>
    </dgm:pt>
    <dgm:pt modelId="{15CCA047-0BF0-40C6-9004-D25AF5C758BA}">
      <dgm:prSet phldrT="[Text]" custT="1"/>
      <dgm:spPr/>
      <dgm:t>
        <a:bodyPr/>
        <a:lstStyle/>
        <a:p>
          <a:r>
            <a:rPr lang="bs-Latn-BA" sz="4000" b="1" dirty="0" smtClean="0">
              <a:solidFill>
                <a:schemeClr val="tx1"/>
              </a:solidFill>
              <a:latin typeface="+mj-lt"/>
            </a:rPr>
            <a:t>POJAM UPRAVNOG SPORA</a:t>
          </a:r>
          <a:endParaRPr lang="en-US" sz="4000" b="1" dirty="0">
            <a:solidFill>
              <a:schemeClr val="tx1"/>
            </a:solidFill>
            <a:latin typeface="+mj-lt"/>
          </a:endParaRPr>
        </a:p>
      </dgm:t>
    </dgm:pt>
    <dgm:pt modelId="{F2BE5A96-F5F1-433E-99F7-EC88DE7504C0}" type="parTrans" cxnId="{B3AC7DF9-291B-4FB6-96C9-885F2265364A}">
      <dgm:prSet/>
      <dgm:spPr/>
      <dgm:t>
        <a:bodyPr/>
        <a:lstStyle/>
        <a:p>
          <a:endParaRPr lang="en-US">
            <a:solidFill>
              <a:schemeClr val="tx1"/>
            </a:solidFill>
            <a:latin typeface="+mj-lt"/>
          </a:endParaRPr>
        </a:p>
      </dgm:t>
    </dgm:pt>
    <dgm:pt modelId="{E2A7538E-F967-4C58-B1B1-20E9C7FDF8BC}" type="sibTrans" cxnId="{B3AC7DF9-291B-4FB6-96C9-885F2265364A}">
      <dgm:prSet/>
      <dgm:spPr/>
      <dgm:t>
        <a:bodyPr/>
        <a:lstStyle/>
        <a:p>
          <a:endParaRPr lang="en-US">
            <a:solidFill>
              <a:schemeClr val="tx1"/>
            </a:solidFill>
            <a:latin typeface="+mj-lt"/>
          </a:endParaRPr>
        </a:p>
      </dgm:t>
    </dgm:pt>
    <dgm:pt modelId="{3E98B4E9-9C32-494F-941E-69B165B13483}">
      <dgm:prSet phldrT="[Text]"/>
      <dgm:spPr/>
      <dgm:t>
        <a:bodyPr/>
        <a:lstStyle/>
        <a:p>
          <a:r>
            <a:rPr lang="bs-Latn-BA" b="1" dirty="0" smtClean="0">
              <a:solidFill>
                <a:schemeClr val="tx1"/>
              </a:solidFill>
              <a:latin typeface="+mj-lt"/>
            </a:rPr>
            <a:t>MATERIJALNI POJAM UPRAVNOG SPORA</a:t>
          </a:r>
          <a:endParaRPr lang="en-US" b="1" dirty="0">
            <a:solidFill>
              <a:schemeClr val="tx1"/>
            </a:solidFill>
            <a:latin typeface="+mj-lt"/>
          </a:endParaRPr>
        </a:p>
      </dgm:t>
    </dgm:pt>
    <dgm:pt modelId="{C6B6FC29-15FF-42E2-86E6-0D6B969733B8}" type="parTrans" cxnId="{162AFF2E-12D5-4FB2-9E05-1E0E8B765916}">
      <dgm:prSet/>
      <dgm:spPr/>
      <dgm:t>
        <a:bodyPr/>
        <a:lstStyle/>
        <a:p>
          <a:endParaRPr lang="en-US">
            <a:solidFill>
              <a:schemeClr val="tx1"/>
            </a:solidFill>
            <a:latin typeface="+mj-lt"/>
          </a:endParaRPr>
        </a:p>
      </dgm:t>
    </dgm:pt>
    <dgm:pt modelId="{67E150B5-C28B-435F-9C50-6DBABB5629B6}" type="sibTrans" cxnId="{162AFF2E-12D5-4FB2-9E05-1E0E8B765916}">
      <dgm:prSet/>
      <dgm:spPr/>
      <dgm:t>
        <a:bodyPr/>
        <a:lstStyle/>
        <a:p>
          <a:endParaRPr lang="en-US">
            <a:solidFill>
              <a:schemeClr val="tx1"/>
            </a:solidFill>
            <a:latin typeface="+mj-lt"/>
          </a:endParaRPr>
        </a:p>
      </dgm:t>
    </dgm:pt>
    <dgm:pt modelId="{D9A6BF80-A21E-4229-AB16-1F50766E8D91}">
      <dgm:prSet phldrT="[Text]"/>
      <dgm:spPr/>
      <dgm:t>
        <a:bodyPr/>
        <a:lstStyle/>
        <a:p>
          <a:r>
            <a:rPr lang="bs-Latn-BA" b="1" dirty="0" smtClean="0">
              <a:solidFill>
                <a:schemeClr val="tx1"/>
              </a:solidFill>
              <a:latin typeface="+mj-lt"/>
            </a:rPr>
            <a:t>FORMALNI POJAM UPRAVNOG SPORA</a:t>
          </a:r>
          <a:endParaRPr lang="en-US" b="1" dirty="0">
            <a:solidFill>
              <a:schemeClr val="tx1"/>
            </a:solidFill>
            <a:latin typeface="+mj-lt"/>
          </a:endParaRPr>
        </a:p>
      </dgm:t>
    </dgm:pt>
    <dgm:pt modelId="{0D0AF254-09E6-48DD-B2F6-ADA7927B8307}" type="parTrans" cxnId="{8F6F9D31-CC30-40FC-909D-28210D0D7FC3}">
      <dgm:prSet/>
      <dgm:spPr/>
      <dgm:t>
        <a:bodyPr/>
        <a:lstStyle/>
        <a:p>
          <a:endParaRPr lang="en-US">
            <a:solidFill>
              <a:schemeClr val="tx1"/>
            </a:solidFill>
            <a:latin typeface="+mj-lt"/>
          </a:endParaRPr>
        </a:p>
      </dgm:t>
    </dgm:pt>
    <dgm:pt modelId="{E8C5C059-931F-4938-B5B5-FDC320A59EE4}" type="sibTrans" cxnId="{8F6F9D31-CC30-40FC-909D-28210D0D7FC3}">
      <dgm:prSet/>
      <dgm:spPr/>
      <dgm:t>
        <a:bodyPr/>
        <a:lstStyle/>
        <a:p>
          <a:endParaRPr lang="en-US">
            <a:solidFill>
              <a:schemeClr val="tx1"/>
            </a:solidFill>
            <a:latin typeface="+mj-lt"/>
          </a:endParaRPr>
        </a:p>
      </dgm:t>
    </dgm:pt>
    <dgm:pt modelId="{5A4A9C37-FD39-4715-83DF-12B4E2A4A60E}">
      <dgm:prSet phldrT="[Text]" custT="1"/>
      <dgm:spPr/>
      <dgm:t>
        <a:bodyPr/>
        <a:lstStyle/>
        <a:p>
          <a:r>
            <a:rPr lang="hr-HR" sz="1600" b="1" dirty="0" smtClean="0">
              <a:solidFill>
                <a:schemeClr val="tx1"/>
              </a:solidFill>
              <a:latin typeface="+mj-lt"/>
            </a:rPr>
            <a:t>Za razliku od materijalnog pojma upravnog spora, shvaćanja koja određuju učesnike i predmet spora, upravni spor u formalnom smislu uzima karakteristična formalnopravna obilježja za njegovo definiranje. Tako se u strukturi upravnog spora, pored dvije suprotne stranke (tužitelja i tuženog), javlja predmet upravnog spora i nadležni sud. </a:t>
          </a:r>
          <a:endParaRPr lang="en-US" sz="1600" b="1" dirty="0">
            <a:solidFill>
              <a:schemeClr val="tx1"/>
            </a:solidFill>
            <a:latin typeface="+mj-lt"/>
          </a:endParaRPr>
        </a:p>
      </dgm:t>
    </dgm:pt>
    <dgm:pt modelId="{54822D2B-861E-4776-97CF-6C59CEA7758D}" type="parTrans" cxnId="{F48F69E9-91AE-4796-82B8-672BCAB435AB}">
      <dgm:prSet/>
      <dgm:spPr/>
      <dgm:t>
        <a:bodyPr/>
        <a:lstStyle/>
        <a:p>
          <a:endParaRPr lang="en-US">
            <a:solidFill>
              <a:schemeClr val="tx1"/>
            </a:solidFill>
            <a:latin typeface="+mj-lt"/>
          </a:endParaRPr>
        </a:p>
      </dgm:t>
    </dgm:pt>
    <dgm:pt modelId="{7578C2AC-071B-436E-A6FC-2711990D9303}" type="sibTrans" cxnId="{F48F69E9-91AE-4796-82B8-672BCAB435AB}">
      <dgm:prSet/>
      <dgm:spPr/>
      <dgm:t>
        <a:bodyPr/>
        <a:lstStyle/>
        <a:p>
          <a:endParaRPr lang="en-US">
            <a:solidFill>
              <a:schemeClr val="tx1"/>
            </a:solidFill>
            <a:latin typeface="+mj-lt"/>
          </a:endParaRPr>
        </a:p>
      </dgm:t>
    </dgm:pt>
    <dgm:pt modelId="{04E5A175-A4DB-4AAB-97A0-B555FF13FC85}">
      <dgm:prSet custT="1"/>
      <dgm:spPr/>
      <dgm:t>
        <a:bodyPr/>
        <a:lstStyle/>
        <a:p>
          <a:r>
            <a:rPr lang="hr-HR" sz="2000" b="1" dirty="0" smtClean="0">
              <a:solidFill>
                <a:schemeClr val="tx1"/>
              </a:solidFill>
              <a:latin typeface="+mj-lt"/>
            </a:rPr>
            <a:t>Materijalni pojam upravnog spora polazi od karakterističnog materijalnopravnog obilježja upravnog spora</a:t>
          </a:r>
          <a:r>
            <a:rPr lang="hr-HR" sz="1600" dirty="0" smtClean="0">
              <a:solidFill>
                <a:schemeClr val="tx1"/>
              </a:solidFill>
              <a:latin typeface="+mj-lt"/>
            </a:rPr>
            <a:t>.</a:t>
          </a:r>
          <a:endParaRPr lang="en-US" sz="1600" dirty="0">
            <a:solidFill>
              <a:schemeClr val="tx1"/>
            </a:solidFill>
            <a:latin typeface="+mj-lt"/>
          </a:endParaRPr>
        </a:p>
      </dgm:t>
    </dgm:pt>
    <dgm:pt modelId="{85735116-84A3-4802-AC95-1CA0EAB4FF18}" type="parTrans" cxnId="{C15ACA99-F2E2-495A-9E6B-C9FABC29F5D8}">
      <dgm:prSet/>
      <dgm:spPr/>
      <dgm:t>
        <a:bodyPr/>
        <a:lstStyle/>
        <a:p>
          <a:endParaRPr lang="en-US">
            <a:solidFill>
              <a:schemeClr val="tx1"/>
            </a:solidFill>
            <a:latin typeface="+mj-lt"/>
          </a:endParaRPr>
        </a:p>
      </dgm:t>
    </dgm:pt>
    <dgm:pt modelId="{DBCF1381-9C93-4465-A4F7-E4070692F998}" type="sibTrans" cxnId="{C15ACA99-F2E2-495A-9E6B-C9FABC29F5D8}">
      <dgm:prSet/>
      <dgm:spPr/>
      <dgm:t>
        <a:bodyPr/>
        <a:lstStyle/>
        <a:p>
          <a:endParaRPr lang="en-US">
            <a:solidFill>
              <a:schemeClr val="tx1"/>
            </a:solidFill>
            <a:latin typeface="+mj-lt"/>
          </a:endParaRPr>
        </a:p>
      </dgm:t>
    </dgm:pt>
    <dgm:pt modelId="{D47984D0-6523-41CB-9921-18102B3B5C15}" type="pres">
      <dgm:prSet presAssocID="{9240F386-A4C3-4778-B62A-208EEBC84409}" presName="Name0" presStyleCnt="0">
        <dgm:presLayoutVars>
          <dgm:chPref val="1"/>
          <dgm:dir/>
          <dgm:animOne val="branch"/>
          <dgm:animLvl val="lvl"/>
          <dgm:resizeHandles/>
        </dgm:presLayoutVars>
      </dgm:prSet>
      <dgm:spPr/>
      <dgm:t>
        <a:bodyPr/>
        <a:lstStyle/>
        <a:p>
          <a:endParaRPr lang="bs-Latn-BA"/>
        </a:p>
      </dgm:t>
    </dgm:pt>
    <dgm:pt modelId="{E3A33D7C-E108-4F46-AAF2-C31358A0BC3C}" type="pres">
      <dgm:prSet presAssocID="{15CCA047-0BF0-40C6-9004-D25AF5C758BA}" presName="vertOne" presStyleCnt="0"/>
      <dgm:spPr/>
    </dgm:pt>
    <dgm:pt modelId="{109F7A69-CEB8-4415-B434-F93599F4736B}" type="pres">
      <dgm:prSet presAssocID="{15CCA047-0BF0-40C6-9004-D25AF5C758BA}" presName="txOne" presStyleLbl="node0" presStyleIdx="0" presStyleCnt="1">
        <dgm:presLayoutVars>
          <dgm:chPref val="3"/>
        </dgm:presLayoutVars>
      </dgm:prSet>
      <dgm:spPr/>
      <dgm:t>
        <a:bodyPr/>
        <a:lstStyle/>
        <a:p>
          <a:endParaRPr lang="bs-Latn-BA"/>
        </a:p>
      </dgm:t>
    </dgm:pt>
    <dgm:pt modelId="{CD072403-21AF-4BA9-B270-0CD4932A7374}" type="pres">
      <dgm:prSet presAssocID="{15CCA047-0BF0-40C6-9004-D25AF5C758BA}" presName="parTransOne" presStyleCnt="0"/>
      <dgm:spPr/>
    </dgm:pt>
    <dgm:pt modelId="{A4939040-2B5E-4A4B-93AC-A9FFAE109BFE}" type="pres">
      <dgm:prSet presAssocID="{15CCA047-0BF0-40C6-9004-D25AF5C758BA}" presName="horzOne" presStyleCnt="0"/>
      <dgm:spPr/>
    </dgm:pt>
    <dgm:pt modelId="{51D74302-56D6-41DC-A701-B50D2C97EC27}" type="pres">
      <dgm:prSet presAssocID="{3E98B4E9-9C32-494F-941E-69B165B13483}" presName="vertTwo" presStyleCnt="0"/>
      <dgm:spPr/>
    </dgm:pt>
    <dgm:pt modelId="{F94CCC57-D3DF-4C63-93D4-71A849460688}" type="pres">
      <dgm:prSet presAssocID="{3E98B4E9-9C32-494F-941E-69B165B13483}" presName="txTwo" presStyleLbl="node2" presStyleIdx="0" presStyleCnt="2">
        <dgm:presLayoutVars>
          <dgm:chPref val="3"/>
        </dgm:presLayoutVars>
      </dgm:prSet>
      <dgm:spPr/>
      <dgm:t>
        <a:bodyPr/>
        <a:lstStyle/>
        <a:p>
          <a:endParaRPr lang="bs-Latn-BA"/>
        </a:p>
      </dgm:t>
    </dgm:pt>
    <dgm:pt modelId="{4670E08B-F028-4AF2-9797-3D1648A0F1A8}" type="pres">
      <dgm:prSet presAssocID="{3E98B4E9-9C32-494F-941E-69B165B13483}" presName="parTransTwo" presStyleCnt="0"/>
      <dgm:spPr/>
    </dgm:pt>
    <dgm:pt modelId="{6A48BF36-EDEF-4DA8-AB2E-3EBA54F36274}" type="pres">
      <dgm:prSet presAssocID="{3E98B4E9-9C32-494F-941E-69B165B13483}" presName="horzTwo" presStyleCnt="0"/>
      <dgm:spPr/>
    </dgm:pt>
    <dgm:pt modelId="{C820C3FE-8975-4192-A7AE-E5983C8639BB}" type="pres">
      <dgm:prSet presAssocID="{04E5A175-A4DB-4AAB-97A0-B555FF13FC85}" presName="vertThree" presStyleCnt="0"/>
      <dgm:spPr/>
    </dgm:pt>
    <dgm:pt modelId="{131DE0A7-BFBA-4EEA-8E54-84C626AF8540}" type="pres">
      <dgm:prSet presAssocID="{04E5A175-A4DB-4AAB-97A0-B555FF13FC85}" presName="txThree" presStyleLbl="node3" presStyleIdx="0" presStyleCnt="2">
        <dgm:presLayoutVars>
          <dgm:chPref val="3"/>
        </dgm:presLayoutVars>
      </dgm:prSet>
      <dgm:spPr/>
      <dgm:t>
        <a:bodyPr/>
        <a:lstStyle/>
        <a:p>
          <a:endParaRPr lang="en-US"/>
        </a:p>
      </dgm:t>
    </dgm:pt>
    <dgm:pt modelId="{E59D7BE9-6A4D-44F3-9109-8B29ABF8D9CC}" type="pres">
      <dgm:prSet presAssocID="{04E5A175-A4DB-4AAB-97A0-B555FF13FC85}" presName="horzThree" presStyleCnt="0"/>
      <dgm:spPr/>
    </dgm:pt>
    <dgm:pt modelId="{AD1C00D2-055D-4874-8C58-0C36351B72DB}" type="pres">
      <dgm:prSet presAssocID="{67E150B5-C28B-435F-9C50-6DBABB5629B6}" presName="sibSpaceTwo" presStyleCnt="0"/>
      <dgm:spPr/>
    </dgm:pt>
    <dgm:pt modelId="{EAE1B49D-C015-47E5-8614-9EF4F3684C83}" type="pres">
      <dgm:prSet presAssocID="{D9A6BF80-A21E-4229-AB16-1F50766E8D91}" presName="vertTwo" presStyleCnt="0"/>
      <dgm:spPr/>
    </dgm:pt>
    <dgm:pt modelId="{BA034833-A5C5-4062-8B0B-CFE989C5FD8A}" type="pres">
      <dgm:prSet presAssocID="{D9A6BF80-A21E-4229-AB16-1F50766E8D91}" presName="txTwo" presStyleLbl="node2" presStyleIdx="1" presStyleCnt="2">
        <dgm:presLayoutVars>
          <dgm:chPref val="3"/>
        </dgm:presLayoutVars>
      </dgm:prSet>
      <dgm:spPr/>
      <dgm:t>
        <a:bodyPr/>
        <a:lstStyle/>
        <a:p>
          <a:endParaRPr lang="bs-Latn-BA"/>
        </a:p>
      </dgm:t>
    </dgm:pt>
    <dgm:pt modelId="{A77A5E6F-6683-4239-BEB7-11CFE8A4A189}" type="pres">
      <dgm:prSet presAssocID="{D9A6BF80-A21E-4229-AB16-1F50766E8D91}" presName="parTransTwo" presStyleCnt="0"/>
      <dgm:spPr/>
    </dgm:pt>
    <dgm:pt modelId="{8AE498B8-1C8D-4A7F-BA0B-5462439E5859}" type="pres">
      <dgm:prSet presAssocID="{D9A6BF80-A21E-4229-AB16-1F50766E8D91}" presName="horzTwo" presStyleCnt="0"/>
      <dgm:spPr/>
    </dgm:pt>
    <dgm:pt modelId="{835B2F94-7002-472B-B56E-61D3C0C79589}" type="pres">
      <dgm:prSet presAssocID="{5A4A9C37-FD39-4715-83DF-12B4E2A4A60E}" presName="vertThree" presStyleCnt="0"/>
      <dgm:spPr/>
    </dgm:pt>
    <dgm:pt modelId="{F2BC879D-43FA-427A-9748-CB9B6DCCBA8B}" type="pres">
      <dgm:prSet presAssocID="{5A4A9C37-FD39-4715-83DF-12B4E2A4A60E}" presName="txThree" presStyleLbl="node3" presStyleIdx="1" presStyleCnt="2" custScaleX="106617">
        <dgm:presLayoutVars>
          <dgm:chPref val="3"/>
        </dgm:presLayoutVars>
      </dgm:prSet>
      <dgm:spPr/>
      <dgm:t>
        <a:bodyPr/>
        <a:lstStyle/>
        <a:p>
          <a:endParaRPr lang="bs-Latn-BA"/>
        </a:p>
      </dgm:t>
    </dgm:pt>
    <dgm:pt modelId="{AA24A5C2-0E0D-4B45-BFA9-E8DE9E472F6B}" type="pres">
      <dgm:prSet presAssocID="{5A4A9C37-FD39-4715-83DF-12B4E2A4A60E}" presName="horzThree" presStyleCnt="0"/>
      <dgm:spPr/>
    </dgm:pt>
  </dgm:ptLst>
  <dgm:cxnLst>
    <dgm:cxn modelId="{74EAB22F-CBF5-49D4-930B-7FB8ED4D4F8F}" type="presOf" srcId="{15CCA047-0BF0-40C6-9004-D25AF5C758BA}" destId="{109F7A69-CEB8-4415-B434-F93599F4736B}" srcOrd="0" destOrd="0" presId="urn:microsoft.com/office/officeart/2005/8/layout/hierarchy4"/>
    <dgm:cxn modelId="{162AFF2E-12D5-4FB2-9E05-1E0E8B765916}" srcId="{15CCA047-0BF0-40C6-9004-D25AF5C758BA}" destId="{3E98B4E9-9C32-494F-941E-69B165B13483}" srcOrd="0" destOrd="0" parTransId="{C6B6FC29-15FF-42E2-86E6-0D6B969733B8}" sibTransId="{67E150B5-C28B-435F-9C50-6DBABB5629B6}"/>
    <dgm:cxn modelId="{8B25A73C-486D-4F65-A7A8-E0CE293C27E5}" type="presOf" srcId="{D9A6BF80-A21E-4229-AB16-1F50766E8D91}" destId="{BA034833-A5C5-4062-8B0B-CFE989C5FD8A}" srcOrd="0" destOrd="0" presId="urn:microsoft.com/office/officeart/2005/8/layout/hierarchy4"/>
    <dgm:cxn modelId="{4608C6F9-C196-4BB3-9322-C7F75A0CC9CF}" type="presOf" srcId="{3E98B4E9-9C32-494F-941E-69B165B13483}" destId="{F94CCC57-D3DF-4C63-93D4-71A849460688}" srcOrd="0" destOrd="0" presId="urn:microsoft.com/office/officeart/2005/8/layout/hierarchy4"/>
    <dgm:cxn modelId="{F48F69E9-91AE-4796-82B8-672BCAB435AB}" srcId="{D9A6BF80-A21E-4229-AB16-1F50766E8D91}" destId="{5A4A9C37-FD39-4715-83DF-12B4E2A4A60E}" srcOrd="0" destOrd="0" parTransId="{54822D2B-861E-4776-97CF-6C59CEA7758D}" sibTransId="{7578C2AC-071B-436E-A6FC-2711990D9303}"/>
    <dgm:cxn modelId="{5A1FD791-870B-4CB6-ACB2-E0596E8E81EC}" type="presOf" srcId="{5A4A9C37-FD39-4715-83DF-12B4E2A4A60E}" destId="{F2BC879D-43FA-427A-9748-CB9B6DCCBA8B}" srcOrd="0" destOrd="0" presId="urn:microsoft.com/office/officeart/2005/8/layout/hierarchy4"/>
    <dgm:cxn modelId="{8F6F9D31-CC30-40FC-909D-28210D0D7FC3}" srcId="{15CCA047-0BF0-40C6-9004-D25AF5C758BA}" destId="{D9A6BF80-A21E-4229-AB16-1F50766E8D91}" srcOrd="1" destOrd="0" parTransId="{0D0AF254-09E6-48DD-B2F6-ADA7927B8307}" sibTransId="{E8C5C059-931F-4938-B5B5-FDC320A59EE4}"/>
    <dgm:cxn modelId="{C15ACA99-F2E2-495A-9E6B-C9FABC29F5D8}" srcId="{3E98B4E9-9C32-494F-941E-69B165B13483}" destId="{04E5A175-A4DB-4AAB-97A0-B555FF13FC85}" srcOrd="0" destOrd="0" parTransId="{85735116-84A3-4802-AC95-1CA0EAB4FF18}" sibTransId="{DBCF1381-9C93-4465-A4F7-E4070692F998}"/>
    <dgm:cxn modelId="{26490D6C-7F00-4017-AB82-1DDF8BA29090}" type="presOf" srcId="{04E5A175-A4DB-4AAB-97A0-B555FF13FC85}" destId="{131DE0A7-BFBA-4EEA-8E54-84C626AF8540}" srcOrd="0" destOrd="0" presId="urn:microsoft.com/office/officeart/2005/8/layout/hierarchy4"/>
    <dgm:cxn modelId="{2A95A232-63AA-4EBF-A357-23792E4F1C35}" type="presOf" srcId="{9240F386-A4C3-4778-B62A-208EEBC84409}" destId="{D47984D0-6523-41CB-9921-18102B3B5C15}" srcOrd="0" destOrd="0" presId="urn:microsoft.com/office/officeart/2005/8/layout/hierarchy4"/>
    <dgm:cxn modelId="{B3AC7DF9-291B-4FB6-96C9-885F2265364A}" srcId="{9240F386-A4C3-4778-B62A-208EEBC84409}" destId="{15CCA047-0BF0-40C6-9004-D25AF5C758BA}" srcOrd="0" destOrd="0" parTransId="{F2BE5A96-F5F1-433E-99F7-EC88DE7504C0}" sibTransId="{E2A7538E-F967-4C58-B1B1-20E9C7FDF8BC}"/>
    <dgm:cxn modelId="{0DDDBFFE-30BD-4010-94A4-45ECB41308BA}" type="presParOf" srcId="{D47984D0-6523-41CB-9921-18102B3B5C15}" destId="{E3A33D7C-E108-4F46-AAF2-C31358A0BC3C}" srcOrd="0" destOrd="0" presId="urn:microsoft.com/office/officeart/2005/8/layout/hierarchy4"/>
    <dgm:cxn modelId="{CBF61601-7543-42D1-BD53-3BD00B83BA19}" type="presParOf" srcId="{E3A33D7C-E108-4F46-AAF2-C31358A0BC3C}" destId="{109F7A69-CEB8-4415-B434-F93599F4736B}" srcOrd="0" destOrd="0" presId="urn:microsoft.com/office/officeart/2005/8/layout/hierarchy4"/>
    <dgm:cxn modelId="{6BE06E0F-3D58-449E-9E05-169A08074734}" type="presParOf" srcId="{E3A33D7C-E108-4F46-AAF2-C31358A0BC3C}" destId="{CD072403-21AF-4BA9-B270-0CD4932A7374}" srcOrd="1" destOrd="0" presId="urn:microsoft.com/office/officeart/2005/8/layout/hierarchy4"/>
    <dgm:cxn modelId="{7BCD2E69-9687-42DE-B41D-18773591E192}" type="presParOf" srcId="{E3A33D7C-E108-4F46-AAF2-C31358A0BC3C}" destId="{A4939040-2B5E-4A4B-93AC-A9FFAE109BFE}" srcOrd="2" destOrd="0" presId="urn:microsoft.com/office/officeart/2005/8/layout/hierarchy4"/>
    <dgm:cxn modelId="{485FE986-AD3E-45A8-8B3A-6DA21C09E840}" type="presParOf" srcId="{A4939040-2B5E-4A4B-93AC-A9FFAE109BFE}" destId="{51D74302-56D6-41DC-A701-B50D2C97EC27}" srcOrd="0" destOrd="0" presId="urn:microsoft.com/office/officeart/2005/8/layout/hierarchy4"/>
    <dgm:cxn modelId="{D38B44E2-9B5B-4623-8182-305430C2B4D2}" type="presParOf" srcId="{51D74302-56D6-41DC-A701-B50D2C97EC27}" destId="{F94CCC57-D3DF-4C63-93D4-71A849460688}" srcOrd="0" destOrd="0" presId="urn:microsoft.com/office/officeart/2005/8/layout/hierarchy4"/>
    <dgm:cxn modelId="{221F198F-CF27-49BF-89DA-63BA261412A5}" type="presParOf" srcId="{51D74302-56D6-41DC-A701-B50D2C97EC27}" destId="{4670E08B-F028-4AF2-9797-3D1648A0F1A8}" srcOrd="1" destOrd="0" presId="urn:microsoft.com/office/officeart/2005/8/layout/hierarchy4"/>
    <dgm:cxn modelId="{965B7D68-2F20-4F63-B8E1-C1B6DEDE2C81}" type="presParOf" srcId="{51D74302-56D6-41DC-A701-B50D2C97EC27}" destId="{6A48BF36-EDEF-4DA8-AB2E-3EBA54F36274}" srcOrd="2" destOrd="0" presId="urn:microsoft.com/office/officeart/2005/8/layout/hierarchy4"/>
    <dgm:cxn modelId="{F5D941B0-C1C6-4521-8C93-3CB379CD8B31}" type="presParOf" srcId="{6A48BF36-EDEF-4DA8-AB2E-3EBA54F36274}" destId="{C820C3FE-8975-4192-A7AE-E5983C8639BB}" srcOrd="0" destOrd="0" presId="urn:microsoft.com/office/officeart/2005/8/layout/hierarchy4"/>
    <dgm:cxn modelId="{4239D669-E129-4BCC-85DC-F29E975ED23A}" type="presParOf" srcId="{C820C3FE-8975-4192-A7AE-E5983C8639BB}" destId="{131DE0A7-BFBA-4EEA-8E54-84C626AF8540}" srcOrd="0" destOrd="0" presId="urn:microsoft.com/office/officeart/2005/8/layout/hierarchy4"/>
    <dgm:cxn modelId="{121E15AE-A804-4CAC-AB8F-51C9F7B9D532}" type="presParOf" srcId="{C820C3FE-8975-4192-A7AE-E5983C8639BB}" destId="{E59D7BE9-6A4D-44F3-9109-8B29ABF8D9CC}" srcOrd="1" destOrd="0" presId="urn:microsoft.com/office/officeart/2005/8/layout/hierarchy4"/>
    <dgm:cxn modelId="{59365EB6-4ABD-49D1-9B97-3F9775ECD278}" type="presParOf" srcId="{A4939040-2B5E-4A4B-93AC-A9FFAE109BFE}" destId="{AD1C00D2-055D-4874-8C58-0C36351B72DB}" srcOrd="1" destOrd="0" presId="urn:microsoft.com/office/officeart/2005/8/layout/hierarchy4"/>
    <dgm:cxn modelId="{859B7C0A-8E5E-4C54-9D72-E40EDD8FA5FA}" type="presParOf" srcId="{A4939040-2B5E-4A4B-93AC-A9FFAE109BFE}" destId="{EAE1B49D-C015-47E5-8614-9EF4F3684C83}" srcOrd="2" destOrd="0" presId="urn:microsoft.com/office/officeart/2005/8/layout/hierarchy4"/>
    <dgm:cxn modelId="{DAFCC209-9940-44EF-8CEB-4B7E605E23C3}" type="presParOf" srcId="{EAE1B49D-C015-47E5-8614-9EF4F3684C83}" destId="{BA034833-A5C5-4062-8B0B-CFE989C5FD8A}" srcOrd="0" destOrd="0" presId="urn:microsoft.com/office/officeart/2005/8/layout/hierarchy4"/>
    <dgm:cxn modelId="{F797C5DC-62F5-4B64-947E-3B4C5B1102EA}" type="presParOf" srcId="{EAE1B49D-C015-47E5-8614-9EF4F3684C83}" destId="{A77A5E6F-6683-4239-BEB7-11CFE8A4A189}" srcOrd="1" destOrd="0" presId="urn:microsoft.com/office/officeart/2005/8/layout/hierarchy4"/>
    <dgm:cxn modelId="{30BB424B-AF4C-429A-8EAF-31D757EA3C10}" type="presParOf" srcId="{EAE1B49D-C015-47E5-8614-9EF4F3684C83}" destId="{8AE498B8-1C8D-4A7F-BA0B-5462439E5859}" srcOrd="2" destOrd="0" presId="urn:microsoft.com/office/officeart/2005/8/layout/hierarchy4"/>
    <dgm:cxn modelId="{41052DED-5614-41D9-A743-85B8BB8631E2}" type="presParOf" srcId="{8AE498B8-1C8D-4A7F-BA0B-5462439E5859}" destId="{835B2F94-7002-472B-B56E-61D3C0C79589}" srcOrd="0" destOrd="0" presId="urn:microsoft.com/office/officeart/2005/8/layout/hierarchy4"/>
    <dgm:cxn modelId="{C19E447F-C37F-44C8-B1EE-5A6383C7CEF1}" type="presParOf" srcId="{835B2F94-7002-472B-B56E-61D3C0C79589}" destId="{F2BC879D-43FA-427A-9748-CB9B6DCCBA8B}" srcOrd="0" destOrd="0" presId="urn:microsoft.com/office/officeart/2005/8/layout/hierarchy4"/>
    <dgm:cxn modelId="{C01E2B85-872E-4467-99E5-6D2A3B8596DE}" type="presParOf" srcId="{835B2F94-7002-472B-B56E-61D3C0C79589}" destId="{AA24A5C2-0E0D-4B45-BFA9-E8DE9E472F6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B59794BE-5326-4B6F-8791-2CA86AFB1C16}" type="doc">
      <dgm:prSet loTypeId="urn:microsoft.com/office/officeart/2005/8/layout/venn3" loCatId="relationship" qsTypeId="urn:microsoft.com/office/officeart/2005/8/quickstyle/3d3" qsCatId="3D" csTypeId="urn:microsoft.com/office/officeart/2005/8/colors/accent0_3" csCatId="mainScheme" phldr="1"/>
      <dgm:spPr/>
      <dgm:t>
        <a:bodyPr/>
        <a:lstStyle/>
        <a:p>
          <a:endParaRPr lang="en-US"/>
        </a:p>
      </dgm:t>
    </dgm:pt>
    <dgm:pt modelId="{7BBC02C9-4C37-46B5-BA52-053BB6A28120}">
      <dgm:prSet phldrT="[Text]" custT="1"/>
      <dgm:spPr/>
      <dgm:t>
        <a:bodyPr/>
        <a:lstStyle/>
        <a:p>
          <a:r>
            <a:rPr lang="hr-HR" sz="1800" b="1" smtClean="0">
              <a:latin typeface="Arial" pitchFamily="34" charset="0"/>
              <a:cs typeface="Arial" pitchFamily="34" charset="0"/>
            </a:rPr>
            <a:t>spor o zakonitosti upravnog akta odnosno spor za poništenje upravnog akta (spor ograničene jurisdikcije)</a:t>
          </a:r>
          <a:endParaRPr lang="en-US" sz="1800" b="1" dirty="0" smtClean="0">
            <a:latin typeface="Arial" pitchFamily="34" charset="0"/>
            <a:cs typeface="Arial" pitchFamily="34" charset="0"/>
          </a:endParaRPr>
        </a:p>
      </dgm:t>
    </dgm:pt>
    <dgm:pt modelId="{7EA4AD2B-F5DD-420B-841F-71A7DA13A4D0}" type="parTrans" cxnId="{9638160F-6E53-4AA2-8CC7-07804BCEF487}">
      <dgm:prSet/>
      <dgm:spPr/>
      <dgm:t>
        <a:bodyPr/>
        <a:lstStyle/>
        <a:p>
          <a:endParaRPr lang="en-US" sz="1800" b="1">
            <a:solidFill>
              <a:schemeClr val="tx1"/>
            </a:solidFill>
            <a:latin typeface="Arial" pitchFamily="34" charset="0"/>
            <a:cs typeface="Arial" pitchFamily="34" charset="0"/>
          </a:endParaRPr>
        </a:p>
      </dgm:t>
    </dgm:pt>
    <dgm:pt modelId="{8B3D1291-CF78-43FB-B88D-496A15D97A3E}" type="sibTrans" cxnId="{9638160F-6E53-4AA2-8CC7-07804BCEF487}">
      <dgm:prSet/>
      <dgm:spPr/>
      <dgm:t>
        <a:bodyPr/>
        <a:lstStyle/>
        <a:p>
          <a:endParaRPr lang="en-US" sz="1800" b="1">
            <a:solidFill>
              <a:schemeClr val="tx1"/>
            </a:solidFill>
            <a:latin typeface="Arial" pitchFamily="34" charset="0"/>
            <a:cs typeface="Arial" pitchFamily="34" charset="0"/>
          </a:endParaRPr>
        </a:p>
      </dgm:t>
    </dgm:pt>
    <dgm:pt modelId="{ADC42C44-EB26-400C-AA71-050C8F414199}">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r-HR" sz="1800" b="1" smtClean="0">
              <a:latin typeface="Arial" pitchFamily="34" charset="0"/>
              <a:cs typeface="Arial" pitchFamily="34" charset="0"/>
            </a:rPr>
            <a:t>spor pune jurisdikcije</a:t>
          </a:r>
          <a:endParaRPr lang="en-US" sz="1800" b="1" smtClean="0">
            <a:latin typeface="Arial" pitchFamily="34" charset="0"/>
            <a:cs typeface="Arial" pitchFamily="34" charset="0"/>
          </a:endParaRPr>
        </a:p>
        <a:p>
          <a:pPr defTabSz="400050">
            <a:lnSpc>
              <a:spcPct val="90000"/>
            </a:lnSpc>
            <a:spcBef>
              <a:spcPct val="0"/>
            </a:spcBef>
            <a:spcAft>
              <a:spcPct val="35000"/>
            </a:spcAft>
          </a:pPr>
          <a:endParaRPr lang="en-US" sz="1800" b="1" dirty="0">
            <a:latin typeface="Arial" pitchFamily="34" charset="0"/>
            <a:cs typeface="Arial" pitchFamily="34" charset="0"/>
          </a:endParaRPr>
        </a:p>
      </dgm:t>
    </dgm:pt>
    <dgm:pt modelId="{169AB2BB-A1BA-4204-8AD9-732FD5B71BA6}" type="parTrans" cxnId="{398651CE-2DFF-4070-B20E-B7B46DB7FD94}">
      <dgm:prSet/>
      <dgm:spPr/>
      <dgm:t>
        <a:bodyPr/>
        <a:lstStyle/>
        <a:p>
          <a:endParaRPr lang="en-US" sz="1800" b="1">
            <a:solidFill>
              <a:schemeClr val="tx1"/>
            </a:solidFill>
            <a:latin typeface="Arial" pitchFamily="34" charset="0"/>
            <a:cs typeface="Arial" pitchFamily="34" charset="0"/>
          </a:endParaRPr>
        </a:p>
      </dgm:t>
    </dgm:pt>
    <dgm:pt modelId="{BC906B5E-99AB-454D-B373-9D434A72F469}" type="sibTrans" cxnId="{398651CE-2DFF-4070-B20E-B7B46DB7FD94}">
      <dgm:prSet/>
      <dgm:spPr/>
      <dgm:t>
        <a:bodyPr/>
        <a:lstStyle/>
        <a:p>
          <a:endParaRPr lang="en-US" sz="1800" b="1">
            <a:solidFill>
              <a:schemeClr val="tx1"/>
            </a:solidFill>
            <a:latin typeface="Arial" pitchFamily="34" charset="0"/>
            <a:cs typeface="Arial" pitchFamily="34" charset="0"/>
          </a:endParaRPr>
        </a:p>
      </dgm:t>
    </dgm:pt>
    <dgm:pt modelId="{38BA549B-0D39-46BD-A9B4-741E89307451}">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r-HR" sz="1800" b="1" smtClean="0">
              <a:latin typeface="Arial" pitchFamily="34" charset="0"/>
              <a:cs typeface="Arial" pitchFamily="34" charset="0"/>
            </a:rPr>
            <a:t>prethodni i naknadni upravni sporovi, </a:t>
          </a:r>
          <a:endParaRPr lang="en-US" sz="1800" b="1" smtClean="0">
            <a:latin typeface="Arial" pitchFamily="34" charset="0"/>
            <a:cs typeface="Arial" pitchFamily="34" charset="0"/>
          </a:endParaRPr>
        </a:p>
        <a:p>
          <a:pPr defTabSz="444500">
            <a:lnSpc>
              <a:spcPct val="90000"/>
            </a:lnSpc>
            <a:spcBef>
              <a:spcPct val="0"/>
            </a:spcBef>
            <a:spcAft>
              <a:spcPct val="35000"/>
            </a:spcAft>
          </a:pPr>
          <a:endParaRPr lang="en-US" sz="1800" b="1" dirty="0">
            <a:latin typeface="Arial" pitchFamily="34" charset="0"/>
            <a:cs typeface="Arial" pitchFamily="34" charset="0"/>
          </a:endParaRPr>
        </a:p>
      </dgm:t>
    </dgm:pt>
    <dgm:pt modelId="{256C35D8-9D65-4760-940A-0D4938628F3A}" type="parTrans" cxnId="{BF41BF00-EDA6-414E-B024-187FCBF73375}">
      <dgm:prSet/>
      <dgm:spPr/>
      <dgm:t>
        <a:bodyPr/>
        <a:lstStyle/>
        <a:p>
          <a:endParaRPr lang="en-US" sz="1800" b="1">
            <a:solidFill>
              <a:schemeClr val="tx1"/>
            </a:solidFill>
            <a:latin typeface="Arial" pitchFamily="34" charset="0"/>
            <a:cs typeface="Arial" pitchFamily="34" charset="0"/>
          </a:endParaRPr>
        </a:p>
      </dgm:t>
    </dgm:pt>
    <dgm:pt modelId="{67707D14-A1B1-4B20-AFC4-8B80508E09B4}" type="sibTrans" cxnId="{BF41BF00-EDA6-414E-B024-187FCBF73375}">
      <dgm:prSet/>
      <dgm:spPr/>
      <dgm:t>
        <a:bodyPr/>
        <a:lstStyle/>
        <a:p>
          <a:endParaRPr lang="en-US" sz="1800" b="1">
            <a:solidFill>
              <a:schemeClr val="tx1"/>
            </a:solidFill>
            <a:latin typeface="Arial" pitchFamily="34" charset="0"/>
            <a:cs typeface="Arial" pitchFamily="34" charset="0"/>
          </a:endParaRPr>
        </a:p>
      </dgm:t>
    </dgm:pt>
    <dgm:pt modelId="{A4E31DF1-A755-4110-B404-EE18E1868DD6}">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r-HR" sz="1800" b="1" smtClean="0">
              <a:latin typeface="Arial" pitchFamily="34" charset="0"/>
              <a:cs typeface="Arial" pitchFamily="34" charset="0"/>
            </a:rPr>
            <a:t>objektivni i subjektivni upravni sporovi.</a:t>
          </a:r>
          <a:endParaRPr lang="en-US" sz="1800" b="1" smtClean="0">
            <a:latin typeface="Arial" pitchFamily="34" charset="0"/>
            <a:cs typeface="Arial" pitchFamily="34" charset="0"/>
          </a:endParaRPr>
        </a:p>
        <a:p>
          <a:pPr defTabSz="488950">
            <a:lnSpc>
              <a:spcPct val="90000"/>
            </a:lnSpc>
            <a:spcBef>
              <a:spcPct val="0"/>
            </a:spcBef>
            <a:spcAft>
              <a:spcPct val="35000"/>
            </a:spcAft>
          </a:pPr>
          <a:endParaRPr lang="en-US" sz="1800" b="1" dirty="0">
            <a:latin typeface="Arial" pitchFamily="34" charset="0"/>
            <a:cs typeface="Arial" pitchFamily="34" charset="0"/>
          </a:endParaRPr>
        </a:p>
      </dgm:t>
    </dgm:pt>
    <dgm:pt modelId="{D51B440A-B7CD-47D3-B2CE-3D072350EECB}" type="parTrans" cxnId="{5AAC1A2F-81B9-4B78-A002-6A908FB9C160}">
      <dgm:prSet/>
      <dgm:spPr/>
      <dgm:t>
        <a:bodyPr/>
        <a:lstStyle/>
        <a:p>
          <a:endParaRPr lang="en-US" sz="1800" b="1">
            <a:solidFill>
              <a:schemeClr val="tx1"/>
            </a:solidFill>
            <a:latin typeface="Arial" pitchFamily="34" charset="0"/>
            <a:cs typeface="Arial" pitchFamily="34" charset="0"/>
          </a:endParaRPr>
        </a:p>
      </dgm:t>
    </dgm:pt>
    <dgm:pt modelId="{873C6943-4206-4C99-8608-1DB457E5B162}" type="sibTrans" cxnId="{5AAC1A2F-81B9-4B78-A002-6A908FB9C160}">
      <dgm:prSet/>
      <dgm:spPr/>
      <dgm:t>
        <a:bodyPr/>
        <a:lstStyle/>
        <a:p>
          <a:endParaRPr lang="en-US" sz="1800" b="1">
            <a:solidFill>
              <a:schemeClr val="tx1"/>
            </a:solidFill>
            <a:latin typeface="Arial" pitchFamily="34" charset="0"/>
            <a:cs typeface="Arial" pitchFamily="34" charset="0"/>
          </a:endParaRPr>
        </a:p>
      </dgm:t>
    </dgm:pt>
    <dgm:pt modelId="{9DF577A3-54CF-4BE0-AFDE-9EA7ED2A402F}" type="pres">
      <dgm:prSet presAssocID="{B59794BE-5326-4B6F-8791-2CA86AFB1C16}" presName="Name0" presStyleCnt="0">
        <dgm:presLayoutVars>
          <dgm:dir/>
          <dgm:resizeHandles val="exact"/>
        </dgm:presLayoutVars>
      </dgm:prSet>
      <dgm:spPr/>
      <dgm:t>
        <a:bodyPr/>
        <a:lstStyle/>
        <a:p>
          <a:endParaRPr lang="bs-Latn-BA"/>
        </a:p>
      </dgm:t>
    </dgm:pt>
    <dgm:pt modelId="{B99629BC-594A-455D-AE2F-96B61BDD10C3}" type="pres">
      <dgm:prSet presAssocID="{7BBC02C9-4C37-46B5-BA52-053BB6A28120}" presName="Name5" presStyleLbl="vennNode1" presStyleIdx="0" presStyleCnt="4" custScaleX="124790" custScaleY="109519">
        <dgm:presLayoutVars>
          <dgm:bulletEnabled val="1"/>
        </dgm:presLayoutVars>
      </dgm:prSet>
      <dgm:spPr/>
      <dgm:t>
        <a:bodyPr/>
        <a:lstStyle/>
        <a:p>
          <a:endParaRPr lang="en-US"/>
        </a:p>
      </dgm:t>
    </dgm:pt>
    <dgm:pt modelId="{10482CC5-B905-4DFD-8FEA-246BE7D2A83C}" type="pres">
      <dgm:prSet presAssocID="{8B3D1291-CF78-43FB-B88D-496A15D97A3E}" presName="space" presStyleCnt="0"/>
      <dgm:spPr/>
      <dgm:t>
        <a:bodyPr/>
        <a:lstStyle/>
        <a:p>
          <a:endParaRPr lang="bs-Latn-BA"/>
        </a:p>
      </dgm:t>
    </dgm:pt>
    <dgm:pt modelId="{13CF57CA-6E5D-4486-9B6C-8617E9044E11}" type="pres">
      <dgm:prSet presAssocID="{ADC42C44-EB26-400C-AA71-050C8F414199}" presName="Name5" presStyleLbl="vennNode1" presStyleIdx="1" presStyleCnt="4" custLinFactNeighborX="13184" custLinFactNeighborY="-522">
        <dgm:presLayoutVars>
          <dgm:bulletEnabled val="1"/>
        </dgm:presLayoutVars>
      </dgm:prSet>
      <dgm:spPr/>
      <dgm:t>
        <a:bodyPr/>
        <a:lstStyle/>
        <a:p>
          <a:endParaRPr lang="en-US"/>
        </a:p>
      </dgm:t>
    </dgm:pt>
    <dgm:pt modelId="{E517436F-EDD7-4F1A-A1BE-D9943A81EBF7}" type="pres">
      <dgm:prSet presAssocID="{BC906B5E-99AB-454D-B373-9D434A72F469}" presName="space" presStyleCnt="0"/>
      <dgm:spPr/>
      <dgm:t>
        <a:bodyPr/>
        <a:lstStyle/>
        <a:p>
          <a:endParaRPr lang="bs-Latn-BA"/>
        </a:p>
      </dgm:t>
    </dgm:pt>
    <dgm:pt modelId="{EA2E0F42-287B-48C9-9D5D-F9FEB262E49A}" type="pres">
      <dgm:prSet presAssocID="{38BA549B-0D39-46BD-A9B4-741E89307451}" presName="Name5" presStyleLbl="vennNode1" presStyleIdx="2" presStyleCnt="4">
        <dgm:presLayoutVars>
          <dgm:bulletEnabled val="1"/>
        </dgm:presLayoutVars>
      </dgm:prSet>
      <dgm:spPr/>
      <dgm:t>
        <a:bodyPr/>
        <a:lstStyle/>
        <a:p>
          <a:endParaRPr lang="bs-Latn-BA"/>
        </a:p>
      </dgm:t>
    </dgm:pt>
    <dgm:pt modelId="{DA5CE371-6314-46DF-9A06-E6C09427A59E}" type="pres">
      <dgm:prSet presAssocID="{67707D14-A1B1-4B20-AFC4-8B80508E09B4}" presName="space" presStyleCnt="0"/>
      <dgm:spPr/>
      <dgm:t>
        <a:bodyPr/>
        <a:lstStyle/>
        <a:p>
          <a:endParaRPr lang="bs-Latn-BA"/>
        </a:p>
      </dgm:t>
    </dgm:pt>
    <dgm:pt modelId="{14A9E2DF-1B86-47B0-A6FE-288652846BCF}" type="pres">
      <dgm:prSet presAssocID="{A4E31DF1-A755-4110-B404-EE18E1868DD6}" presName="Name5" presStyleLbl="vennNode1" presStyleIdx="3" presStyleCnt="4">
        <dgm:presLayoutVars>
          <dgm:bulletEnabled val="1"/>
        </dgm:presLayoutVars>
      </dgm:prSet>
      <dgm:spPr/>
      <dgm:t>
        <a:bodyPr/>
        <a:lstStyle/>
        <a:p>
          <a:endParaRPr lang="bs-Latn-BA"/>
        </a:p>
      </dgm:t>
    </dgm:pt>
  </dgm:ptLst>
  <dgm:cxnLst>
    <dgm:cxn modelId="{5AAC1A2F-81B9-4B78-A002-6A908FB9C160}" srcId="{B59794BE-5326-4B6F-8791-2CA86AFB1C16}" destId="{A4E31DF1-A755-4110-B404-EE18E1868DD6}" srcOrd="3" destOrd="0" parTransId="{D51B440A-B7CD-47D3-B2CE-3D072350EECB}" sibTransId="{873C6943-4206-4C99-8608-1DB457E5B162}"/>
    <dgm:cxn modelId="{619E9849-E423-4AD6-9485-5537977AD78A}" type="presOf" srcId="{A4E31DF1-A755-4110-B404-EE18E1868DD6}" destId="{14A9E2DF-1B86-47B0-A6FE-288652846BCF}" srcOrd="0" destOrd="0" presId="urn:microsoft.com/office/officeart/2005/8/layout/venn3"/>
    <dgm:cxn modelId="{B0EE9DE7-B4CA-4435-8B24-A9A8CA3CB6A0}" type="presOf" srcId="{7BBC02C9-4C37-46B5-BA52-053BB6A28120}" destId="{B99629BC-594A-455D-AE2F-96B61BDD10C3}" srcOrd="0" destOrd="0" presId="urn:microsoft.com/office/officeart/2005/8/layout/venn3"/>
    <dgm:cxn modelId="{0480950D-2CCF-438C-9030-08DEB83B6455}" type="presOf" srcId="{ADC42C44-EB26-400C-AA71-050C8F414199}" destId="{13CF57CA-6E5D-4486-9B6C-8617E9044E11}" srcOrd="0" destOrd="0" presId="urn:microsoft.com/office/officeart/2005/8/layout/venn3"/>
    <dgm:cxn modelId="{9638160F-6E53-4AA2-8CC7-07804BCEF487}" srcId="{B59794BE-5326-4B6F-8791-2CA86AFB1C16}" destId="{7BBC02C9-4C37-46B5-BA52-053BB6A28120}" srcOrd="0" destOrd="0" parTransId="{7EA4AD2B-F5DD-420B-841F-71A7DA13A4D0}" sibTransId="{8B3D1291-CF78-43FB-B88D-496A15D97A3E}"/>
    <dgm:cxn modelId="{BF41BF00-EDA6-414E-B024-187FCBF73375}" srcId="{B59794BE-5326-4B6F-8791-2CA86AFB1C16}" destId="{38BA549B-0D39-46BD-A9B4-741E89307451}" srcOrd="2" destOrd="0" parTransId="{256C35D8-9D65-4760-940A-0D4938628F3A}" sibTransId="{67707D14-A1B1-4B20-AFC4-8B80508E09B4}"/>
    <dgm:cxn modelId="{47C37C98-ADF0-46CA-8659-40CBA671171C}" type="presOf" srcId="{B59794BE-5326-4B6F-8791-2CA86AFB1C16}" destId="{9DF577A3-54CF-4BE0-AFDE-9EA7ED2A402F}" srcOrd="0" destOrd="0" presId="urn:microsoft.com/office/officeart/2005/8/layout/venn3"/>
    <dgm:cxn modelId="{D65DA13D-B780-4FD8-8586-7218ADEA5683}" type="presOf" srcId="{38BA549B-0D39-46BD-A9B4-741E89307451}" destId="{EA2E0F42-287B-48C9-9D5D-F9FEB262E49A}" srcOrd="0" destOrd="0" presId="urn:microsoft.com/office/officeart/2005/8/layout/venn3"/>
    <dgm:cxn modelId="{398651CE-2DFF-4070-B20E-B7B46DB7FD94}" srcId="{B59794BE-5326-4B6F-8791-2CA86AFB1C16}" destId="{ADC42C44-EB26-400C-AA71-050C8F414199}" srcOrd="1" destOrd="0" parTransId="{169AB2BB-A1BA-4204-8AD9-732FD5B71BA6}" sibTransId="{BC906B5E-99AB-454D-B373-9D434A72F469}"/>
    <dgm:cxn modelId="{746EFE09-CCA4-48B8-880F-75E422F778B9}" type="presParOf" srcId="{9DF577A3-54CF-4BE0-AFDE-9EA7ED2A402F}" destId="{B99629BC-594A-455D-AE2F-96B61BDD10C3}" srcOrd="0" destOrd="0" presId="urn:microsoft.com/office/officeart/2005/8/layout/venn3"/>
    <dgm:cxn modelId="{845B66EA-BC6A-4C83-A070-22754754B18E}" type="presParOf" srcId="{9DF577A3-54CF-4BE0-AFDE-9EA7ED2A402F}" destId="{10482CC5-B905-4DFD-8FEA-246BE7D2A83C}" srcOrd="1" destOrd="0" presId="urn:microsoft.com/office/officeart/2005/8/layout/venn3"/>
    <dgm:cxn modelId="{D7777DD0-1DCE-4081-8C4E-2B708473A687}" type="presParOf" srcId="{9DF577A3-54CF-4BE0-AFDE-9EA7ED2A402F}" destId="{13CF57CA-6E5D-4486-9B6C-8617E9044E11}" srcOrd="2" destOrd="0" presId="urn:microsoft.com/office/officeart/2005/8/layout/venn3"/>
    <dgm:cxn modelId="{D502640F-BFDD-4D9E-B12B-AEF956472FA8}" type="presParOf" srcId="{9DF577A3-54CF-4BE0-AFDE-9EA7ED2A402F}" destId="{E517436F-EDD7-4F1A-A1BE-D9943A81EBF7}" srcOrd="3" destOrd="0" presId="urn:microsoft.com/office/officeart/2005/8/layout/venn3"/>
    <dgm:cxn modelId="{C5386DF9-43F3-488A-93F2-943B8CE44021}" type="presParOf" srcId="{9DF577A3-54CF-4BE0-AFDE-9EA7ED2A402F}" destId="{EA2E0F42-287B-48C9-9D5D-F9FEB262E49A}" srcOrd="4" destOrd="0" presId="urn:microsoft.com/office/officeart/2005/8/layout/venn3"/>
    <dgm:cxn modelId="{B957BE06-E8BB-4159-B556-B5AFBDC2A9FE}" type="presParOf" srcId="{9DF577A3-54CF-4BE0-AFDE-9EA7ED2A402F}" destId="{DA5CE371-6314-46DF-9A06-E6C09427A59E}" srcOrd="5" destOrd="0" presId="urn:microsoft.com/office/officeart/2005/8/layout/venn3"/>
    <dgm:cxn modelId="{8816658F-D544-4157-B50B-7E1316ACD09E}" type="presParOf" srcId="{9DF577A3-54CF-4BE0-AFDE-9EA7ED2A402F}" destId="{14A9E2DF-1B86-47B0-A6FE-288652846BCF}"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BF9F6A19-6692-42A6-9D91-2360C66DDA38}" type="doc">
      <dgm:prSet loTypeId="urn:microsoft.com/office/officeart/2005/8/layout/funnel1" loCatId="process" qsTypeId="urn:microsoft.com/office/officeart/2005/8/quickstyle/simple4" qsCatId="simple" csTypeId="urn:microsoft.com/office/officeart/2005/8/colors/accent0_1" csCatId="mainScheme" phldr="1"/>
      <dgm:spPr/>
      <dgm:t>
        <a:bodyPr/>
        <a:lstStyle/>
        <a:p>
          <a:endParaRPr lang="en-US"/>
        </a:p>
      </dgm:t>
    </dgm:pt>
    <dgm:pt modelId="{DF7775E8-C505-485B-B422-DDD0315FEA7C}">
      <dgm:prSet phldrT="[Text]"/>
      <dgm:spPr/>
      <dgm:t>
        <a:bodyPr/>
        <a:lstStyle/>
        <a:p>
          <a:r>
            <a:rPr lang="bs-Latn-BA" b="1" smtClean="0"/>
            <a:t>PREDMET UPRAVNOG SPORA</a:t>
          </a:r>
          <a:endParaRPr lang="en-US" b="1" dirty="0"/>
        </a:p>
      </dgm:t>
    </dgm:pt>
    <dgm:pt modelId="{3947630E-5C6C-4C9B-A62B-01CB2F0CF326}" type="parTrans" cxnId="{2084DD66-1BA0-4951-83C8-A50A31A0FD58}">
      <dgm:prSet/>
      <dgm:spPr/>
      <dgm:t>
        <a:bodyPr/>
        <a:lstStyle/>
        <a:p>
          <a:endParaRPr lang="en-US" b="1">
            <a:solidFill>
              <a:schemeClr val="tx1"/>
            </a:solidFill>
          </a:endParaRPr>
        </a:p>
      </dgm:t>
    </dgm:pt>
    <dgm:pt modelId="{99D289D8-B753-4E8D-9D05-D6FAD2DC9A8D}" type="sibTrans" cxnId="{2084DD66-1BA0-4951-83C8-A50A31A0FD58}">
      <dgm:prSet/>
      <dgm:spPr/>
      <dgm:t>
        <a:bodyPr/>
        <a:lstStyle/>
        <a:p>
          <a:endParaRPr lang="en-US" b="1">
            <a:solidFill>
              <a:schemeClr val="tx1"/>
            </a:solidFill>
          </a:endParaRPr>
        </a:p>
      </dgm:t>
    </dgm:pt>
    <dgm:pt modelId="{447C4A98-D1AA-4302-8D30-DF8129A638F8}">
      <dgm:prSet phldrT="[Text]"/>
      <dgm:spPr/>
      <dgm:t>
        <a:bodyPr/>
        <a:lstStyle/>
        <a:p>
          <a:r>
            <a:rPr lang="bs-Latn-BA" b="1" smtClean="0"/>
            <a:t>UČESNICI U UPRAVNOM POSTUPKU</a:t>
          </a:r>
          <a:endParaRPr lang="en-US" b="1" dirty="0"/>
        </a:p>
      </dgm:t>
    </dgm:pt>
    <dgm:pt modelId="{65A5162C-53A1-41E9-8D3F-F024987F8084}" type="parTrans" cxnId="{B996ABB5-5C99-4ECD-A69F-4AD99D6CCD22}">
      <dgm:prSet/>
      <dgm:spPr/>
      <dgm:t>
        <a:bodyPr/>
        <a:lstStyle/>
        <a:p>
          <a:endParaRPr lang="en-US" b="1">
            <a:solidFill>
              <a:schemeClr val="tx1"/>
            </a:solidFill>
          </a:endParaRPr>
        </a:p>
      </dgm:t>
    </dgm:pt>
    <dgm:pt modelId="{4E64360B-95BD-40C1-86A7-3860D2E3D8BF}" type="sibTrans" cxnId="{B996ABB5-5C99-4ECD-A69F-4AD99D6CCD22}">
      <dgm:prSet/>
      <dgm:spPr/>
      <dgm:t>
        <a:bodyPr/>
        <a:lstStyle/>
        <a:p>
          <a:endParaRPr lang="en-US" b="1">
            <a:solidFill>
              <a:schemeClr val="tx1"/>
            </a:solidFill>
          </a:endParaRPr>
        </a:p>
      </dgm:t>
    </dgm:pt>
    <dgm:pt modelId="{81AF7729-7FCC-4079-BC7C-DF5FB6912D06}">
      <dgm:prSet phldrT="[Text]"/>
      <dgm:spPr/>
      <dgm:t>
        <a:bodyPr/>
        <a:lstStyle/>
        <a:p>
          <a:r>
            <a:rPr lang="bs-Latn-BA" b="1" smtClean="0"/>
            <a:t>SUD NADLEŽAN ZA VOĐENJE POSTUPKA</a:t>
          </a:r>
          <a:endParaRPr lang="en-US" b="1" dirty="0"/>
        </a:p>
      </dgm:t>
    </dgm:pt>
    <dgm:pt modelId="{CA16CF0C-5E6F-4C36-8BE8-C0732E8AD04B}" type="parTrans" cxnId="{6B99371B-0314-449A-BC5C-EDCAA391FE03}">
      <dgm:prSet/>
      <dgm:spPr/>
      <dgm:t>
        <a:bodyPr/>
        <a:lstStyle/>
        <a:p>
          <a:endParaRPr lang="en-US" b="1">
            <a:solidFill>
              <a:schemeClr val="tx1"/>
            </a:solidFill>
          </a:endParaRPr>
        </a:p>
      </dgm:t>
    </dgm:pt>
    <dgm:pt modelId="{CE55DAF4-2A5D-4254-B908-83A49A487489}" type="sibTrans" cxnId="{6B99371B-0314-449A-BC5C-EDCAA391FE03}">
      <dgm:prSet/>
      <dgm:spPr/>
      <dgm:t>
        <a:bodyPr/>
        <a:lstStyle/>
        <a:p>
          <a:endParaRPr lang="en-US" b="1">
            <a:solidFill>
              <a:schemeClr val="tx1"/>
            </a:solidFill>
          </a:endParaRPr>
        </a:p>
      </dgm:t>
    </dgm:pt>
    <dgm:pt modelId="{E4828068-BAEC-4C22-BB88-9FA1BC572321}">
      <dgm:prSet phldrT="[Text]" custT="1"/>
      <dgm:spPr/>
      <dgm:t>
        <a:bodyPr/>
        <a:lstStyle/>
        <a:p>
          <a:r>
            <a:rPr lang="bs-Latn-BA" sz="3200" b="1" dirty="0" smtClean="0">
              <a:latin typeface="Arial Narrow" pitchFamily="34" charset="0"/>
              <a:cs typeface="Arial" pitchFamily="34" charset="0"/>
            </a:rPr>
            <a:t>SUBJEKTI UPRAVNOG SPORA</a:t>
          </a:r>
          <a:endParaRPr lang="en-US" sz="3200" b="1" dirty="0">
            <a:latin typeface="Arial Narrow" pitchFamily="34" charset="0"/>
            <a:cs typeface="Arial" pitchFamily="34" charset="0"/>
          </a:endParaRPr>
        </a:p>
      </dgm:t>
    </dgm:pt>
    <dgm:pt modelId="{C462D1DA-3902-4213-9C43-B795166F84EE}" type="parTrans" cxnId="{DCD65840-592F-4B70-99E4-5CEA539285BD}">
      <dgm:prSet/>
      <dgm:spPr/>
      <dgm:t>
        <a:bodyPr/>
        <a:lstStyle/>
        <a:p>
          <a:endParaRPr lang="en-US" b="1">
            <a:solidFill>
              <a:schemeClr val="tx1"/>
            </a:solidFill>
          </a:endParaRPr>
        </a:p>
      </dgm:t>
    </dgm:pt>
    <dgm:pt modelId="{4D12078D-DE7A-42EC-917F-64AF4DB6F1AA}" type="sibTrans" cxnId="{DCD65840-592F-4B70-99E4-5CEA539285BD}">
      <dgm:prSet/>
      <dgm:spPr/>
      <dgm:t>
        <a:bodyPr/>
        <a:lstStyle/>
        <a:p>
          <a:endParaRPr lang="en-US" b="1">
            <a:solidFill>
              <a:schemeClr val="tx1"/>
            </a:solidFill>
          </a:endParaRPr>
        </a:p>
      </dgm:t>
    </dgm:pt>
    <dgm:pt modelId="{FCFE1863-6DAD-4941-A4AD-559D5D49CF59}" type="pres">
      <dgm:prSet presAssocID="{BF9F6A19-6692-42A6-9D91-2360C66DDA38}" presName="Name0" presStyleCnt="0">
        <dgm:presLayoutVars>
          <dgm:chMax val="4"/>
          <dgm:resizeHandles val="exact"/>
        </dgm:presLayoutVars>
      </dgm:prSet>
      <dgm:spPr/>
      <dgm:t>
        <a:bodyPr/>
        <a:lstStyle/>
        <a:p>
          <a:endParaRPr lang="bs-Latn-BA"/>
        </a:p>
      </dgm:t>
    </dgm:pt>
    <dgm:pt modelId="{D65A1DC1-5C0A-4106-9C31-610D7D63CA5A}" type="pres">
      <dgm:prSet presAssocID="{BF9F6A19-6692-42A6-9D91-2360C66DDA38}" presName="ellipse" presStyleLbl="trBgShp" presStyleIdx="0" presStyleCnt="1"/>
      <dgm:spPr/>
      <dgm:t>
        <a:bodyPr/>
        <a:lstStyle/>
        <a:p>
          <a:endParaRPr lang="bs-Latn-BA"/>
        </a:p>
      </dgm:t>
    </dgm:pt>
    <dgm:pt modelId="{568C13AA-3A6F-4A53-B656-5153581A5B67}" type="pres">
      <dgm:prSet presAssocID="{BF9F6A19-6692-42A6-9D91-2360C66DDA38}" presName="arrow1" presStyleLbl="fgShp" presStyleIdx="0" presStyleCnt="1"/>
      <dgm:spPr/>
      <dgm:t>
        <a:bodyPr/>
        <a:lstStyle/>
        <a:p>
          <a:endParaRPr lang="bs-Latn-BA"/>
        </a:p>
      </dgm:t>
    </dgm:pt>
    <dgm:pt modelId="{732E2E71-DBF0-44B3-A5B6-FBDC8767D257}" type="pres">
      <dgm:prSet presAssocID="{BF9F6A19-6692-42A6-9D91-2360C66DDA38}" presName="rectangle" presStyleLbl="revTx" presStyleIdx="0" presStyleCnt="1" custScaleX="144715">
        <dgm:presLayoutVars>
          <dgm:bulletEnabled val="1"/>
        </dgm:presLayoutVars>
      </dgm:prSet>
      <dgm:spPr/>
      <dgm:t>
        <a:bodyPr/>
        <a:lstStyle/>
        <a:p>
          <a:endParaRPr lang="bs-Latn-BA"/>
        </a:p>
      </dgm:t>
    </dgm:pt>
    <dgm:pt modelId="{265F849E-61D5-45FC-85F2-DE7C1F1373E0}" type="pres">
      <dgm:prSet presAssocID="{447C4A98-D1AA-4302-8D30-DF8129A638F8}" presName="item1" presStyleLbl="node1" presStyleIdx="0" presStyleCnt="3">
        <dgm:presLayoutVars>
          <dgm:bulletEnabled val="1"/>
        </dgm:presLayoutVars>
      </dgm:prSet>
      <dgm:spPr/>
      <dgm:t>
        <a:bodyPr/>
        <a:lstStyle/>
        <a:p>
          <a:endParaRPr lang="bs-Latn-BA"/>
        </a:p>
      </dgm:t>
    </dgm:pt>
    <dgm:pt modelId="{F93A1648-F294-4E2E-A9C1-8370EAF937AD}" type="pres">
      <dgm:prSet presAssocID="{81AF7729-7FCC-4079-BC7C-DF5FB6912D06}" presName="item2" presStyleLbl="node1" presStyleIdx="1" presStyleCnt="3">
        <dgm:presLayoutVars>
          <dgm:bulletEnabled val="1"/>
        </dgm:presLayoutVars>
      </dgm:prSet>
      <dgm:spPr/>
      <dgm:t>
        <a:bodyPr/>
        <a:lstStyle/>
        <a:p>
          <a:endParaRPr lang="bs-Latn-BA"/>
        </a:p>
      </dgm:t>
    </dgm:pt>
    <dgm:pt modelId="{4200AD5D-82CD-49AA-A041-8257FAE57112}" type="pres">
      <dgm:prSet presAssocID="{E4828068-BAEC-4C22-BB88-9FA1BC572321}" presName="item3" presStyleLbl="node1" presStyleIdx="2" presStyleCnt="3">
        <dgm:presLayoutVars>
          <dgm:bulletEnabled val="1"/>
        </dgm:presLayoutVars>
      </dgm:prSet>
      <dgm:spPr/>
      <dgm:t>
        <a:bodyPr/>
        <a:lstStyle/>
        <a:p>
          <a:endParaRPr lang="bs-Latn-BA"/>
        </a:p>
      </dgm:t>
    </dgm:pt>
    <dgm:pt modelId="{FB56BB84-B3DA-4205-87CC-9E38928BA1EE}" type="pres">
      <dgm:prSet presAssocID="{BF9F6A19-6692-42A6-9D91-2360C66DDA38}" presName="funnel" presStyleLbl="trAlignAcc1" presStyleIdx="0" presStyleCnt="1" custScaleX="134690" custScaleY="114680"/>
      <dgm:spPr/>
      <dgm:t>
        <a:bodyPr/>
        <a:lstStyle/>
        <a:p>
          <a:endParaRPr lang="bs-Latn-BA"/>
        </a:p>
      </dgm:t>
    </dgm:pt>
  </dgm:ptLst>
  <dgm:cxnLst>
    <dgm:cxn modelId="{DD8E204E-FA25-4410-AF68-7DDA9272BC62}" type="presOf" srcId="{DF7775E8-C505-485B-B422-DDD0315FEA7C}" destId="{4200AD5D-82CD-49AA-A041-8257FAE57112}" srcOrd="0" destOrd="0" presId="urn:microsoft.com/office/officeart/2005/8/layout/funnel1"/>
    <dgm:cxn modelId="{89CD9D55-2D39-46AC-BFDA-A10620F17CDD}" type="presOf" srcId="{447C4A98-D1AA-4302-8D30-DF8129A638F8}" destId="{F93A1648-F294-4E2E-A9C1-8370EAF937AD}" srcOrd="0" destOrd="0" presId="urn:microsoft.com/office/officeart/2005/8/layout/funnel1"/>
    <dgm:cxn modelId="{2B206CF5-BB6D-42C6-8963-2754B612FCB4}" type="presOf" srcId="{BF9F6A19-6692-42A6-9D91-2360C66DDA38}" destId="{FCFE1863-6DAD-4941-A4AD-559D5D49CF59}" srcOrd="0" destOrd="0" presId="urn:microsoft.com/office/officeart/2005/8/layout/funnel1"/>
    <dgm:cxn modelId="{6B99371B-0314-449A-BC5C-EDCAA391FE03}" srcId="{BF9F6A19-6692-42A6-9D91-2360C66DDA38}" destId="{81AF7729-7FCC-4079-BC7C-DF5FB6912D06}" srcOrd="2" destOrd="0" parTransId="{CA16CF0C-5E6F-4C36-8BE8-C0732E8AD04B}" sibTransId="{CE55DAF4-2A5D-4254-B908-83A49A487489}"/>
    <dgm:cxn modelId="{DCD65840-592F-4B70-99E4-5CEA539285BD}" srcId="{BF9F6A19-6692-42A6-9D91-2360C66DDA38}" destId="{E4828068-BAEC-4C22-BB88-9FA1BC572321}" srcOrd="3" destOrd="0" parTransId="{C462D1DA-3902-4213-9C43-B795166F84EE}" sibTransId="{4D12078D-DE7A-42EC-917F-64AF4DB6F1AA}"/>
    <dgm:cxn modelId="{2084DD66-1BA0-4951-83C8-A50A31A0FD58}" srcId="{BF9F6A19-6692-42A6-9D91-2360C66DDA38}" destId="{DF7775E8-C505-485B-B422-DDD0315FEA7C}" srcOrd="0" destOrd="0" parTransId="{3947630E-5C6C-4C9B-A62B-01CB2F0CF326}" sibTransId="{99D289D8-B753-4E8D-9D05-D6FAD2DC9A8D}"/>
    <dgm:cxn modelId="{B996ABB5-5C99-4ECD-A69F-4AD99D6CCD22}" srcId="{BF9F6A19-6692-42A6-9D91-2360C66DDA38}" destId="{447C4A98-D1AA-4302-8D30-DF8129A638F8}" srcOrd="1" destOrd="0" parTransId="{65A5162C-53A1-41E9-8D3F-F024987F8084}" sibTransId="{4E64360B-95BD-40C1-86A7-3860D2E3D8BF}"/>
    <dgm:cxn modelId="{83B39F67-8A04-451A-A0AA-29C0EC1F3C17}" type="presOf" srcId="{E4828068-BAEC-4C22-BB88-9FA1BC572321}" destId="{732E2E71-DBF0-44B3-A5B6-FBDC8767D257}" srcOrd="0" destOrd="0" presId="urn:microsoft.com/office/officeart/2005/8/layout/funnel1"/>
    <dgm:cxn modelId="{0C4DBE3A-5F6E-493C-AE8E-D6021572D2DD}" type="presOf" srcId="{81AF7729-7FCC-4079-BC7C-DF5FB6912D06}" destId="{265F849E-61D5-45FC-85F2-DE7C1F1373E0}" srcOrd="0" destOrd="0" presId="urn:microsoft.com/office/officeart/2005/8/layout/funnel1"/>
    <dgm:cxn modelId="{C1396715-A0D2-4F41-B9FF-859AB969600B}" type="presParOf" srcId="{FCFE1863-6DAD-4941-A4AD-559D5D49CF59}" destId="{D65A1DC1-5C0A-4106-9C31-610D7D63CA5A}" srcOrd="0" destOrd="0" presId="urn:microsoft.com/office/officeart/2005/8/layout/funnel1"/>
    <dgm:cxn modelId="{6EBBDACE-A843-45BF-AF0B-B44F68C19273}" type="presParOf" srcId="{FCFE1863-6DAD-4941-A4AD-559D5D49CF59}" destId="{568C13AA-3A6F-4A53-B656-5153581A5B67}" srcOrd="1" destOrd="0" presId="urn:microsoft.com/office/officeart/2005/8/layout/funnel1"/>
    <dgm:cxn modelId="{FE2DE167-F779-4EF2-96E5-69B8C0B5593C}" type="presParOf" srcId="{FCFE1863-6DAD-4941-A4AD-559D5D49CF59}" destId="{732E2E71-DBF0-44B3-A5B6-FBDC8767D257}" srcOrd="2" destOrd="0" presId="urn:microsoft.com/office/officeart/2005/8/layout/funnel1"/>
    <dgm:cxn modelId="{46166084-67A7-448B-BD7E-4DBFF6D59215}" type="presParOf" srcId="{FCFE1863-6DAD-4941-A4AD-559D5D49CF59}" destId="{265F849E-61D5-45FC-85F2-DE7C1F1373E0}" srcOrd="3" destOrd="0" presId="urn:microsoft.com/office/officeart/2005/8/layout/funnel1"/>
    <dgm:cxn modelId="{AAFFE3AB-8589-452A-9F43-176B83BB0505}" type="presParOf" srcId="{FCFE1863-6DAD-4941-A4AD-559D5D49CF59}" destId="{F93A1648-F294-4E2E-A9C1-8370EAF937AD}" srcOrd="4" destOrd="0" presId="urn:microsoft.com/office/officeart/2005/8/layout/funnel1"/>
    <dgm:cxn modelId="{C8C1D404-8B11-47A6-94DA-A647A6B82CC0}" type="presParOf" srcId="{FCFE1863-6DAD-4941-A4AD-559D5D49CF59}" destId="{4200AD5D-82CD-49AA-A041-8257FAE57112}" srcOrd="5" destOrd="0" presId="urn:microsoft.com/office/officeart/2005/8/layout/funnel1"/>
    <dgm:cxn modelId="{6A909B90-FB57-4394-9E12-0EE9E5F00170}" type="presParOf" srcId="{FCFE1863-6DAD-4941-A4AD-559D5D49CF59}" destId="{FB56BB84-B3DA-4205-87CC-9E38928BA1EE}"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0A5C4410-4F87-471B-9337-ABF0F96E2C1A}" type="doc">
      <dgm:prSet loTypeId="urn:microsoft.com/office/officeart/2008/layout/LinedList" loCatId="list" qsTypeId="urn:microsoft.com/office/officeart/2005/8/quickstyle/simple4" qsCatId="simple" csTypeId="urn:microsoft.com/office/officeart/2005/8/colors/accent2_3" csCatId="accent2" phldr="1"/>
      <dgm:spPr/>
      <dgm:t>
        <a:bodyPr/>
        <a:lstStyle/>
        <a:p>
          <a:endParaRPr lang="en-US"/>
        </a:p>
      </dgm:t>
    </dgm:pt>
    <dgm:pt modelId="{2DC627FD-32EC-4C4B-9C1F-A7212992D92E}">
      <dgm:prSet phldrT="[Text]" custT="1"/>
      <dgm:spPr/>
      <dgm:t>
        <a:bodyPr/>
        <a:lstStyle/>
        <a:p>
          <a:pPr algn="just"/>
          <a:r>
            <a:rPr lang="bs-Latn-BA" sz="3200" b="1" dirty="0" smtClean="0">
              <a:latin typeface="Bookman Old Style" pitchFamily="18" charset="0"/>
            </a:rPr>
            <a:t>1. TUŽBA U UPRAVNOM SPORU</a:t>
          </a:r>
        </a:p>
        <a:p>
          <a:pPr algn="l"/>
          <a:r>
            <a:rPr lang="bs-Latn-BA" sz="1800" b="0" dirty="0" smtClean="0">
              <a:effectLst>
                <a:outerShdw blurRad="38100" dist="38100" dir="2700000" algn="tl">
                  <a:srgbClr val="000000">
                    <a:alpha val="43137"/>
                  </a:srgbClr>
                </a:outerShdw>
              </a:effectLst>
              <a:latin typeface="Bookman Old Style" pitchFamily="18" charset="0"/>
            </a:rPr>
            <a:t>Upravni spor pokreće se tužbom.</a:t>
          </a:r>
        </a:p>
        <a:p>
          <a:pPr algn="l"/>
          <a:r>
            <a:rPr lang="bs-Latn-BA" sz="1800" b="0" dirty="0" smtClean="0">
              <a:effectLst>
                <a:outerShdw blurRad="38100" dist="38100" dir="2700000" algn="tl">
                  <a:srgbClr val="000000">
                    <a:alpha val="43137"/>
                  </a:srgbClr>
                </a:outerShdw>
              </a:effectLst>
              <a:latin typeface="Bookman Old Style" pitchFamily="18" charset="0"/>
            </a:rPr>
            <a:t>Tužba se predaje Sudu neposredno ili mu se šalje poštom preporučeno.</a:t>
          </a:r>
        </a:p>
        <a:p>
          <a:pPr algn="l"/>
          <a:r>
            <a:rPr lang="bs-Latn-BA" sz="1800" b="0" dirty="0" smtClean="0">
              <a:effectLst>
                <a:outerShdw blurRad="38100" dist="38100" dir="2700000" algn="tl">
                  <a:srgbClr val="000000">
                    <a:alpha val="43137"/>
                  </a:srgbClr>
                </a:outerShdw>
              </a:effectLst>
              <a:latin typeface="Bookman Old Style" pitchFamily="18" charset="0"/>
            </a:rPr>
            <a:t>O upravnim sporovima Sud rješava na nejavnoj sjednici. </a:t>
          </a:r>
          <a:endParaRPr lang="en-US" sz="1800" b="0" dirty="0">
            <a:effectLst>
              <a:outerShdw blurRad="38100" dist="38100" dir="2700000" algn="tl">
                <a:srgbClr val="000000">
                  <a:alpha val="43137"/>
                </a:srgbClr>
              </a:outerShdw>
            </a:effectLst>
            <a:latin typeface="Bookman Old Style" pitchFamily="18" charset="0"/>
          </a:endParaRPr>
        </a:p>
      </dgm:t>
    </dgm:pt>
    <dgm:pt modelId="{DA7EEDE2-2CED-4653-8814-56EA8E954B92}" type="parTrans" cxnId="{D53AE567-2862-4347-B9FC-E0C5A9399F7B}">
      <dgm:prSet/>
      <dgm:spPr/>
      <dgm:t>
        <a:bodyPr/>
        <a:lstStyle/>
        <a:p>
          <a:endParaRPr lang="en-US"/>
        </a:p>
      </dgm:t>
    </dgm:pt>
    <dgm:pt modelId="{F4E23089-9063-4309-AA1D-E579633FA02C}" type="sibTrans" cxnId="{D53AE567-2862-4347-B9FC-E0C5A9399F7B}">
      <dgm:prSet/>
      <dgm:spPr/>
      <dgm:t>
        <a:bodyPr/>
        <a:lstStyle/>
        <a:p>
          <a:endParaRPr lang="en-US"/>
        </a:p>
      </dgm:t>
    </dgm:pt>
    <dgm:pt modelId="{31034984-53E5-48F2-914A-F186EE792ED7}">
      <dgm:prSet phldrT="[Text]" custT="1"/>
      <dgm:spPr/>
      <dgm:t>
        <a:bodyPr/>
        <a:lstStyle/>
        <a:p>
          <a:pPr algn="just"/>
          <a:r>
            <a:rPr lang="bs-Latn-BA" sz="2800" b="1" dirty="0" smtClean="0">
              <a:latin typeface="Bookman Old Style" pitchFamily="18" charset="0"/>
            </a:rPr>
            <a:t>3. POSTUPAK SUDA PO TUŽBI U UPRAVNOM SPORU</a:t>
          </a:r>
        </a:p>
        <a:p>
          <a:pPr algn="l"/>
          <a:r>
            <a:rPr lang="bs-Latn-BA" sz="2000" b="0" dirty="0" smtClean="0">
              <a:latin typeface="Bookman Old Style" pitchFamily="18" charset="0"/>
            </a:rPr>
            <a:t>a) PRETHODNI POSTUPAK</a:t>
          </a:r>
          <a:endParaRPr lang="en-US" sz="2000" b="0" dirty="0" smtClean="0">
            <a:latin typeface="Bookman Old Style" pitchFamily="18" charset="0"/>
          </a:endParaRPr>
        </a:p>
        <a:p>
          <a:pPr algn="l"/>
          <a:r>
            <a:rPr lang="bs-Latn-BA" sz="2000" b="0" dirty="0" smtClean="0">
              <a:latin typeface="Bookman Old Style" pitchFamily="18" charset="0"/>
            </a:rPr>
            <a:t>b) REDOVNI POSTUPAK</a:t>
          </a:r>
          <a:endParaRPr lang="en-US" sz="2000" b="0" dirty="0">
            <a:latin typeface="Bookman Old Style" pitchFamily="18" charset="0"/>
          </a:endParaRPr>
        </a:p>
      </dgm:t>
    </dgm:pt>
    <dgm:pt modelId="{FCEC784A-3F3B-44E1-8170-2CE0F1590B18}" type="parTrans" cxnId="{2D82B7EF-BD1E-4AEF-8B0A-5FE15B6284AE}">
      <dgm:prSet/>
      <dgm:spPr/>
      <dgm:t>
        <a:bodyPr/>
        <a:lstStyle/>
        <a:p>
          <a:endParaRPr lang="en-US"/>
        </a:p>
      </dgm:t>
    </dgm:pt>
    <dgm:pt modelId="{FBCBB803-FDE5-4891-8608-7B66D3259195}" type="sibTrans" cxnId="{2D82B7EF-BD1E-4AEF-8B0A-5FE15B6284AE}">
      <dgm:prSet/>
      <dgm:spPr/>
      <dgm:t>
        <a:bodyPr/>
        <a:lstStyle/>
        <a:p>
          <a:endParaRPr lang="en-US"/>
        </a:p>
      </dgm:t>
    </dgm:pt>
    <dgm:pt modelId="{3EF8009C-6ACB-4E5C-8F5F-B45E3C223A34}">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bs-Latn-BA" sz="3200" b="1" dirty="0" smtClean="0">
              <a:latin typeface="Bookman Old Style" pitchFamily="18" charset="0"/>
            </a:rPr>
            <a:t>2. TUŽBA U SLUČAJU “ŠUTNJE UPRAVE”</a:t>
          </a:r>
          <a:endParaRPr lang="en-US" sz="3200" b="1" dirty="0" smtClean="0">
            <a:latin typeface="Bookman Old Style" pitchFamily="18" charset="0"/>
          </a:endParaRPr>
        </a:p>
        <a:p>
          <a:pPr defTabSz="622300">
            <a:lnSpc>
              <a:spcPct val="90000"/>
            </a:lnSpc>
            <a:spcBef>
              <a:spcPct val="0"/>
            </a:spcBef>
            <a:spcAft>
              <a:spcPct val="35000"/>
            </a:spcAft>
          </a:pPr>
          <a:endParaRPr lang="en-US" sz="500" dirty="0"/>
        </a:p>
      </dgm:t>
    </dgm:pt>
    <dgm:pt modelId="{6FDC034F-F6A0-47B2-A1A0-065201876F72}" type="parTrans" cxnId="{099BB223-298D-492C-B239-1D31B22E060A}">
      <dgm:prSet/>
      <dgm:spPr/>
      <dgm:t>
        <a:bodyPr/>
        <a:lstStyle/>
        <a:p>
          <a:endParaRPr lang="en-US"/>
        </a:p>
      </dgm:t>
    </dgm:pt>
    <dgm:pt modelId="{8A1FBB8D-A653-44DE-AA5E-DB2D68B08631}" type="sibTrans" cxnId="{099BB223-298D-492C-B239-1D31B22E060A}">
      <dgm:prSet/>
      <dgm:spPr/>
      <dgm:t>
        <a:bodyPr/>
        <a:lstStyle/>
        <a:p>
          <a:endParaRPr lang="en-US"/>
        </a:p>
      </dgm:t>
    </dgm:pt>
    <dgm:pt modelId="{DAC7310D-DD82-4539-9431-33212FD0610A}" type="pres">
      <dgm:prSet presAssocID="{0A5C4410-4F87-471B-9337-ABF0F96E2C1A}" presName="vert0" presStyleCnt="0">
        <dgm:presLayoutVars>
          <dgm:dir/>
          <dgm:animOne val="branch"/>
          <dgm:animLvl val="lvl"/>
        </dgm:presLayoutVars>
      </dgm:prSet>
      <dgm:spPr/>
      <dgm:t>
        <a:bodyPr/>
        <a:lstStyle/>
        <a:p>
          <a:endParaRPr lang="bs-Latn-BA"/>
        </a:p>
      </dgm:t>
    </dgm:pt>
    <dgm:pt modelId="{3C1BCBF5-05F4-4A41-986A-ACAA8F6CF2CE}" type="pres">
      <dgm:prSet presAssocID="{2DC627FD-32EC-4C4B-9C1F-A7212992D92E}" presName="thickLine" presStyleLbl="alignNode1" presStyleIdx="0" presStyleCnt="3"/>
      <dgm:spPr/>
      <dgm:t>
        <a:bodyPr/>
        <a:lstStyle/>
        <a:p>
          <a:endParaRPr lang="bs-Latn-BA"/>
        </a:p>
      </dgm:t>
    </dgm:pt>
    <dgm:pt modelId="{9568656B-BAE4-4074-8A7B-98839C481F17}" type="pres">
      <dgm:prSet presAssocID="{2DC627FD-32EC-4C4B-9C1F-A7212992D92E}" presName="horz1" presStyleCnt="0"/>
      <dgm:spPr/>
      <dgm:t>
        <a:bodyPr/>
        <a:lstStyle/>
        <a:p>
          <a:endParaRPr lang="bs-Latn-BA"/>
        </a:p>
      </dgm:t>
    </dgm:pt>
    <dgm:pt modelId="{DFA33352-0F5E-4677-8DBE-77B307F5A81D}" type="pres">
      <dgm:prSet presAssocID="{2DC627FD-32EC-4C4B-9C1F-A7212992D92E}" presName="tx1" presStyleLbl="revTx" presStyleIdx="0" presStyleCnt="3"/>
      <dgm:spPr/>
      <dgm:t>
        <a:bodyPr/>
        <a:lstStyle/>
        <a:p>
          <a:endParaRPr lang="bs-Latn-BA"/>
        </a:p>
      </dgm:t>
    </dgm:pt>
    <dgm:pt modelId="{8752F867-BFED-40AD-AD1A-EB93CAEA1738}" type="pres">
      <dgm:prSet presAssocID="{2DC627FD-32EC-4C4B-9C1F-A7212992D92E}" presName="vert1" presStyleCnt="0"/>
      <dgm:spPr/>
      <dgm:t>
        <a:bodyPr/>
        <a:lstStyle/>
        <a:p>
          <a:endParaRPr lang="bs-Latn-BA"/>
        </a:p>
      </dgm:t>
    </dgm:pt>
    <dgm:pt modelId="{BBE10D76-AB47-4BF7-BA23-B6AF112A4846}" type="pres">
      <dgm:prSet presAssocID="{31034984-53E5-48F2-914A-F186EE792ED7}" presName="thickLine" presStyleLbl="alignNode1" presStyleIdx="1" presStyleCnt="3"/>
      <dgm:spPr/>
      <dgm:t>
        <a:bodyPr/>
        <a:lstStyle/>
        <a:p>
          <a:endParaRPr lang="bs-Latn-BA"/>
        </a:p>
      </dgm:t>
    </dgm:pt>
    <dgm:pt modelId="{FAFEBF2D-3460-4F99-8F3D-FEA07508C4C0}" type="pres">
      <dgm:prSet presAssocID="{31034984-53E5-48F2-914A-F186EE792ED7}" presName="horz1" presStyleCnt="0"/>
      <dgm:spPr/>
      <dgm:t>
        <a:bodyPr/>
        <a:lstStyle/>
        <a:p>
          <a:endParaRPr lang="bs-Latn-BA"/>
        </a:p>
      </dgm:t>
    </dgm:pt>
    <dgm:pt modelId="{404B6D01-F5C1-4B59-9176-84999D02C005}" type="pres">
      <dgm:prSet presAssocID="{31034984-53E5-48F2-914A-F186EE792ED7}" presName="tx1" presStyleLbl="revTx" presStyleIdx="1" presStyleCnt="3"/>
      <dgm:spPr/>
      <dgm:t>
        <a:bodyPr/>
        <a:lstStyle/>
        <a:p>
          <a:endParaRPr lang="bs-Latn-BA"/>
        </a:p>
      </dgm:t>
    </dgm:pt>
    <dgm:pt modelId="{BAEC7F8B-CD87-4098-BBC4-F827BE5A8E58}" type="pres">
      <dgm:prSet presAssocID="{31034984-53E5-48F2-914A-F186EE792ED7}" presName="vert1" presStyleCnt="0"/>
      <dgm:spPr/>
      <dgm:t>
        <a:bodyPr/>
        <a:lstStyle/>
        <a:p>
          <a:endParaRPr lang="bs-Latn-BA"/>
        </a:p>
      </dgm:t>
    </dgm:pt>
    <dgm:pt modelId="{7F7CC1D7-0B28-4EA7-AEAB-4DCC34BD7CC1}" type="pres">
      <dgm:prSet presAssocID="{3EF8009C-6ACB-4E5C-8F5F-B45E3C223A34}" presName="thickLine" presStyleLbl="alignNode1" presStyleIdx="2" presStyleCnt="3"/>
      <dgm:spPr/>
      <dgm:t>
        <a:bodyPr/>
        <a:lstStyle/>
        <a:p>
          <a:endParaRPr lang="bs-Latn-BA"/>
        </a:p>
      </dgm:t>
    </dgm:pt>
    <dgm:pt modelId="{1BCD9362-25B3-4BE8-9202-D0330B825461}" type="pres">
      <dgm:prSet presAssocID="{3EF8009C-6ACB-4E5C-8F5F-B45E3C223A34}" presName="horz1" presStyleCnt="0"/>
      <dgm:spPr/>
      <dgm:t>
        <a:bodyPr/>
        <a:lstStyle/>
        <a:p>
          <a:endParaRPr lang="bs-Latn-BA"/>
        </a:p>
      </dgm:t>
    </dgm:pt>
    <dgm:pt modelId="{9D0C09BF-09C0-4EC2-8640-5D4B6758A374}" type="pres">
      <dgm:prSet presAssocID="{3EF8009C-6ACB-4E5C-8F5F-B45E3C223A34}" presName="tx1" presStyleLbl="revTx" presStyleIdx="2" presStyleCnt="3"/>
      <dgm:spPr/>
      <dgm:t>
        <a:bodyPr/>
        <a:lstStyle/>
        <a:p>
          <a:endParaRPr lang="bs-Latn-BA"/>
        </a:p>
      </dgm:t>
    </dgm:pt>
    <dgm:pt modelId="{C3BD7D29-A4F9-4906-BEB6-E3E421AAF589}" type="pres">
      <dgm:prSet presAssocID="{3EF8009C-6ACB-4E5C-8F5F-B45E3C223A34}" presName="vert1" presStyleCnt="0"/>
      <dgm:spPr/>
      <dgm:t>
        <a:bodyPr/>
        <a:lstStyle/>
        <a:p>
          <a:endParaRPr lang="bs-Latn-BA"/>
        </a:p>
      </dgm:t>
    </dgm:pt>
  </dgm:ptLst>
  <dgm:cxnLst>
    <dgm:cxn modelId="{CF56C1CA-BAB1-4444-9868-F36FE0FCEC4D}" type="presOf" srcId="{2DC627FD-32EC-4C4B-9C1F-A7212992D92E}" destId="{DFA33352-0F5E-4677-8DBE-77B307F5A81D}" srcOrd="0" destOrd="0" presId="urn:microsoft.com/office/officeart/2008/layout/LinedList"/>
    <dgm:cxn modelId="{721D2FA9-0103-4AEA-B4FB-D4A287C8FC6A}" type="presOf" srcId="{0A5C4410-4F87-471B-9337-ABF0F96E2C1A}" destId="{DAC7310D-DD82-4539-9431-33212FD0610A}" srcOrd="0" destOrd="0" presId="urn:microsoft.com/office/officeart/2008/layout/LinedList"/>
    <dgm:cxn modelId="{099BB223-298D-492C-B239-1D31B22E060A}" srcId="{0A5C4410-4F87-471B-9337-ABF0F96E2C1A}" destId="{3EF8009C-6ACB-4E5C-8F5F-B45E3C223A34}" srcOrd="2" destOrd="0" parTransId="{6FDC034F-F6A0-47B2-A1A0-065201876F72}" sibTransId="{8A1FBB8D-A653-44DE-AA5E-DB2D68B08631}"/>
    <dgm:cxn modelId="{AEF693FA-17AF-4BFE-875A-431C3484B288}" type="presOf" srcId="{3EF8009C-6ACB-4E5C-8F5F-B45E3C223A34}" destId="{9D0C09BF-09C0-4EC2-8640-5D4B6758A374}" srcOrd="0" destOrd="0" presId="urn:microsoft.com/office/officeart/2008/layout/LinedList"/>
    <dgm:cxn modelId="{D53AE567-2862-4347-B9FC-E0C5A9399F7B}" srcId="{0A5C4410-4F87-471B-9337-ABF0F96E2C1A}" destId="{2DC627FD-32EC-4C4B-9C1F-A7212992D92E}" srcOrd="0" destOrd="0" parTransId="{DA7EEDE2-2CED-4653-8814-56EA8E954B92}" sibTransId="{F4E23089-9063-4309-AA1D-E579633FA02C}"/>
    <dgm:cxn modelId="{2D82B7EF-BD1E-4AEF-8B0A-5FE15B6284AE}" srcId="{0A5C4410-4F87-471B-9337-ABF0F96E2C1A}" destId="{31034984-53E5-48F2-914A-F186EE792ED7}" srcOrd="1" destOrd="0" parTransId="{FCEC784A-3F3B-44E1-8170-2CE0F1590B18}" sibTransId="{FBCBB803-FDE5-4891-8608-7B66D3259195}"/>
    <dgm:cxn modelId="{8A483665-FE50-46E5-8B20-BB2845C1E0D9}" type="presOf" srcId="{31034984-53E5-48F2-914A-F186EE792ED7}" destId="{404B6D01-F5C1-4B59-9176-84999D02C005}" srcOrd="0" destOrd="0" presId="urn:microsoft.com/office/officeart/2008/layout/LinedList"/>
    <dgm:cxn modelId="{43F69DE0-E0E8-4D32-93A2-4AAC1E230FA9}" type="presParOf" srcId="{DAC7310D-DD82-4539-9431-33212FD0610A}" destId="{3C1BCBF5-05F4-4A41-986A-ACAA8F6CF2CE}" srcOrd="0" destOrd="0" presId="urn:microsoft.com/office/officeart/2008/layout/LinedList"/>
    <dgm:cxn modelId="{E00E46EA-55E5-4ABC-86B8-929BE18CEC74}" type="presParOf" srcId="{DAC7310D-DD82-4539-9431-33212FD0610A}" destId="{9568656B-BAE4-4074-8A7B-98839C481F17}" srcOrd="1" destOrd="0" presId="urn:microsoft.com/office/officeart/2008/layout/LinedList"/>
    <dgm:cxn modelId="{26D80289-9522-45E7-8907-328458B2167F}" type="presParOf" srcId="{9568656B-BAE4-4074-8A7B-98839C481F17}" destId="{DFA33352-0F5E-4677-8DBE-77B307F5A81D}" srcOrd="0" destOrd="0" presId="urn:microsoft.com/office/officeart/2008/layout/LinedList"/>
    <dgm:cxn modelId="{57388DE3-ED93-4238-A8A7-72222C18B7C6}" type="presParOf" srcId="{9568656B-BAE4-4074-8A7B-98839C481F17}" destId="{8752F867-BFED-40AD-AD1A-EB93CAEA1738}" srcOrd="1" destOrd="0" presId="urn:microsoft.com/office/officeart/2008/layout/LinedList"/>
    <dgm:cxn modelId="{698AFD9A-6166-404D-809C-F3AA22F43840}" type="presParOf" srcId="{DAC7310D-DD82-4539-9431-33212FD0610A}" destId="{BBE10D76-AB47-4BF7-BA23-B6AF112A4846}" srcOrd="2" destOrd="0" presId="urn:microsoft.com/office/officeart/2008/layout/LinedList"/>
    <dgm:cxn modelId="{5413DE3C-9C6D-470E-A6CD-DB5BF3411DE8}" type="presParOf" srcId="{DAC7310D-DD82-4539-9431-33212FD0610A}" destId="{FAFEBF2D-3460-4F99-8F3D-FEA07508C4C0}" srcOrd="3" destOrd="0" presId="urn:microsoft.com/office/officeart/2008/layout/LinedList"/>
    <dgm:cxn modelId="{C9B8A5BB-1416-4B6D-A92B-1A3B82199181}" type="presParOf" srcId="{FAFEBF2D-3460-4F99-8F3D-FEA07508C4C0}" destId="{404B6D01-F5C1-4B59-9176-84999D02C005}" srcOrd="0" destOrd="0" presId="urn:microsoft.com/office/officeart/2008/layout/LinedList"/>
    <dgm:cxn modelId="{7D88754C-5B67-476F-9EAC-9078C205BC5A}" type="presParOf" srcId="{FAFEBF2D-3460-4F99-8F3D-FEA07508C4C0}" destId="{BAEC7F8B-CD87-4098-BBC4-F827BE5A8E58}" srcOrd="1" destOrd="0" presId="urn:microsoft.com/office/officeart/2008/layout/LinedList"/>
    <dgm:cxn modelId="{F6781436-F3BD-4D5E-8A65-33B635E6B295}" type="presParOf" srcId="{DAC7310D-DD82-4539-9431-33212FD0610A}" destId="{7F7CC1D7-0B28-4EA7-AEAB-4DCC34BD7CC1}" srcOrd="4" destOrd="0" presId="urn:microsoft.com/office/officeart/2008/layout/LinedList"/>
    <dgm:cxn modelId="{BA652BF5-90D9-4D68-8B4D-1E9484DEB139}" type="presParOf" srcId="{DAC7310D-DD82-4539-9431-33212FD0610A}" destId="{1BCD9362-25B3-4BE8-9202-D0330B825461}" srcOrd="5" destOrd="0" presId="urn:microsoft.com/office/officeart/2008/layout/LinedList"/>
    <dgm:cxn modelId="{D0327698-5D75-411D-8A32-F53CCC72BF34}" type="presParOf" srcId="{1BCD9362-25B3-4BE8-9202-D0330B825461}" destId="{9D0C09BF-09C0-4EC2-8640-5D4B6758A374}" srcOrd="0" destOrd="0" presId="urn:microsoft.com/office/officeart/2008/layout/LinedList"/>
    <dgm:cxn modelId="{64F09B73-77D5-4A84-9EE5-7DE0941286AB}" type="presParOf" srcId="{1BCD9362-25B3-4BE8-9202-D0330B825461}" destId="{C3BD7D29-A4F9-4906-BEB6-E3E421AAF58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7C7236-1E84-4434-B305-B1E6C7027B9C}" type="doc">
      <dgm:prSet loTypeId="urn:microsoft.com/office/officeart/2005/8/layout/cycle7" loCatId="cycle" qsTypeId="urn:microsoft.com/office/officeart/2005/8/quickstyle/3d6" qsCatId="3D" csTypeId="urn:microsoft.com/office/officeart/2005/8/colors/colorful5" csCatId="colorful" phldr="1"/>
      <dgm:spPr/>
      <dgm:t>
        <a:bodyPr/>
        <a:lstStyle/>
        <a:p>
          <a:endParaRPr lang="en-US"/>
        </a:p>
      </dgm:t>
    </dgm:pt>
    <dgm:pt modelId="{34C46D3A-02F8-4DB6-BDDF-B31A2454C788}">
      <dgm:prSet phldrT="[Text]"/>
      <dgm:spPr/>
      <dgm:t>
        <a:bodyPr/>
        <a:lstStyle/>
        <a:p>
          <a:r>
            <a:rPr lang="bs-Latn-BA" b="1" smtClean="0">
              <a:latin typeface="Bookman Old Style" pitchFamily="18" charset="0"/>
            </a:rPr>
            <a:t>SUBJEKTI UPRAVNOG POSTUPKA</a:t>
          </a:r>
          <a:endParaRPr lang="en-US" b="1" dirty="0">
            <a:latin typeface="Bookman Old Style" pitchFamily="18" charset="0"/>
          </a:endParaRPr>
        </a:p>
      </dgm:t>
    </dgm:pt>
    <dgm:pt modelId="{11B12E7D-0847-4FCA-A7C9-576264B95537}" type="parTrans" cxnId="{AC501A11-CA71-480F-96AB-446DCF442D41}">
      <dgm:prSet/>
      <dgm:spPr/>
      <dgm:t>
        <a:bodyPr/>
        <a:lstStyle/>
        <a:p>
          <a:endParaRPr lang="en-US"/>
        </a:p>
      </dgm:t>
    </dgm:pt>
    <dgm:pt modelId="{279B52AD-3E2B-4257-B5F6-A47ED1696A99}" type="sibTrans" cxnId="{AC501A11-CA71-480F-96AB-446DCF442D41}">
      <dgm:prSet/>
      <dgm:spPr/>
      <dgm:t>
        <a:bodyPr/>
        <a:lstStyle/>
        <a:p>
          <a:endParaRPr lang="en-US"/>
        </a:p>
      </dgm:t>
    </dgm:pt>
    <dgm:pt modelId="{860B19BB-5575-4218-A793-A9CE7B84C61A}">
      <dgm:prSet/>
      <dgm:spPr/>
      <dgm:t>
        <a:bodyPr/>
        <a:lstStyle/>
        <a:p>
          <a:r>
            <a:rPr lang="bs-Latn-BA" b="1" smtClean="0">
              <a:latin typeface="Bookman Old Style" pitchFamily="18" charset="0"/>
            </a:rPr>
            <a:t>DRUGI UČESNICI UPRAVNOG POSTUPKA</a:t>
          </a:r>
          <a:endParaRPr lang="en-US" b="1" dirty="0">
            <a:latin typeface="Bookman Old Style" pitchFamily="18" charset="0"/>
          </a:endParaRPr>
        </a:p>
      </dgm:t>
    </dgm:pt>
    <dgm:pt modelId="{FC946A9B-C247-4D0F-A68F-D89A67625933}" type="parTrans" cxnId="{CE402D78-FACE-4A91-BD8F-543D4E58AB95}">
      <dgm:prSet/>
      <dgm:spPr/>
      <dgm:t>
        <a:bodyPr/>
        <a:lstStyle/>
        <a:p>
          <a:endParaRPr lang="en-US"/>
        </a:p>
      </dgm:t>
    </dgm:pt>
    <dgm:pt modelId="{43A6D74B-CF67-4E49-810D-A4C49EAEE1EA}" type="sibTrans" cxnId="{CE402D78-FACE-4A91-BD8F-543D4E58AB95}">
      <dgm:prSet/>
      <dgm:spPr/>
      <dgm:t>
        <a:bodyPr/>
        <a:lstStyle/>
        <a:p>
          <a:endParaRPr lang="en-US"/>
        </a:p>
      </dgm:t>
    </dgm:pt>
    <dgm:pt modelId="{AA9CC09F-583F-447E-B0ED-93DBC3B39E56}">
      <dgm:prSet custT="1"/>
      <dgm:spPr/>
      <dgm:t>
        <a:bodyPr/>
        <a:lstStyle/>
        <a:p>
          <a:r>
            <a:rPr lang="bs-Latn-BA" sz="2800" b="1" dirty="0" smtClean="0">
              <a:latin typeface="Bookman Old Style" pitchFamily="18" charset="0"/>
            </a:rPr>
            <a:t>UČESNICI U UPRAVNOM POSTUPKU</a:t>
          </a:r>
          <a:endParaRPr lang="en-US" sz="2800" dirty="0"/>
        </a:p>
      </dgm:t>
    </dgm:pt>
    <dgm:pt modelId="{931C1913-81C3-448E-8A4E-AB5A05E753BF}" type="parTrans" cxnId="{D52614CD-687D-4590-B00E-9B120E9015FC}">
      <dgm:prSet/>
      <dgm:spPr/>
      <dgm:t>
        <a:bodyPr/>
        <a:lstStyle/>
        <a:p>
          <a:endParaRPr lang="en-US"/>
        </a:p>
      </dgm:t>
    </dgm:pt>
    <dgm:pt modelId="{555CC345-9CD8-4784-BCE8-539F3ACB6F0C}" type="sibTrans" cxnId="{D52614CD-687D-4590-B00E-9B120E9015FC}">
      <dgm:prSet/>
      <dgm:spPr/>
      <dgm:t>
        <a:bodyPr/>
        <a:lstStyle/>
        <a:p>
          <a:endParaRPr lang="en-US"/>
        </a:p>
      </dgm:t>
    </dgm:pt>
    <dgm:pt modelId="{4F0D383D-349B-4A32-9C67-99969344E847}" type="pres">
      <dgm:prSet presAssocID="{A07C7236-1E84-4434-B305-B1E6C7027B9C}" presName="Name0" presStyleCnt="0">
        <dgm:presLayoutVars>
          <dgm:dir/>
          <dgm:resizeHandles val="exact"/>
        </dgm:presLayoutVars>
      </dgm:prSet>
      <dgm:spPr/>
      <dgm:t>
        <a:bodyPr/>
        <a:lstStyle/>
        <a:p>
          <a:endParaRPr lang="bs-Latn-BA"/>
        </a:p>
      </dgm:t>
    </dgm:pt>
    <dgm:pt modelId="{F7063244-1361-4E37-BE0C-3185165C61AC}" type="pres">
      <dgm:prSet presAssocID="{AA9CC09F-583F-447E-B0ED-93DBC3B39E56}" presName="node" presStyleLbl="node1" presStyleIdx="0" presStyleCnt="3">
        <dgm:presLayoutVars>
          <dgm:bulletEnabled val="1"/>
        </dgm:presLayoutVars>
      </dgm:prSet>
      <dgm:spPr/>
      <dgm:t>
        <a:bodyPr/>
        <a:lstStyle/>
        <a:p>
          <a:endParaRPr lang="bs-Latn-BA"/>
        </a:p>
      </dgm:t>
    </dgm:pt>
    <dgm:pt modelId="{5A1440A0-C581-43F5-8CE6-0DE6B0B2BD2F}" type="pres">
      <dgm:prSet presAssocID="{555CC345-9CD8-4784-BCE8-539F3ACB6F0C}" presName="sibTrans" presStyleLbl="sibTrans2D1" presStyleIdx="0" presStyleCnt="3"/>
      <dgm:spPr/>
      <dgm:t>
        <a:bodyPr/>
        <a:lstStyle/>
        <a:p>
          <a:endParaRPr lang="bs-Latn-BA"/>
        </a:p>
      </dgm:t>
    </dgm:pt>
    <dgm:pt modelId="{67DCE4D0-15FF-4780-BF62-29CDCAF5E81E}" type="pres">
      <dgm:prSet presAssocID="{555CC345-9CD8-4784-BCE8-539F3ACB6F0C}" presName="connectorText" presStyleLbl="sibTrans2D1" presStyleIdx="0" presStyleCnt="3"/>
      <dgm:spPr/>
      <dgm:t>
        <a:bodyPr/>
        <a:lstStyle/>
        <a:p>
          <a:endParaRPr lang="bs-Latn-BA"/>
        </a:p>
      </dgm:t>
    </dgm:pt>
    <dgm:pt modelId="{3BF0363F-459A-4C76-8909-91283CC29341}" type="pres">
      <dgm:prSet presAssocID="{860B19BB-5575-4218-A793-A9CE7B84C61A}" presName="node" presStyleLbl="node1" presStyleIdx="1" presStyleCnt="3">
        <dgm:presLayoutVars>
          <dgm:bulletEnabled val="1"/>
        </dgm:presLayoutVars>
      </dgm:prSet>
      <dgm:spPr/>
      <dgm:t>
        <a:bodyPr/>
        <a:lstStyle/>
        <a:p>
          <a:endParaRPr lang="bs-Latn-BA"/>
        </a:p>
      </dgm:t>
    </dgm:pt>
    <dgm:pt modelId="{FF6A65ED-CC33-4E8D-BF11-CBD432C19942}" type="pres">
      <dgm:prSet presAssocID="{43A6D74B-CF67-4E49-810D-A4C49EAEE1EA}" presName="sibTrans" presStyleLbl="sibTrans2D1" presStyleIdx="1" presStyleCnt="3"/>
      <dgm:spPr/>
      <dgm:t>
        <a:bodyPr/>
        <a:lstStyle/>
        <a:p>
          <a:endParaRPr lang="bs-Latn-BA"/>
        </a:p>
      </dgm:t>
    </dgm:pt>
    <dgm:pt modelId="{3B4C0411-0AD4-46E7-9CDD-70A917FA57EB}" type="pres">
      <dgm:prSet presAssocID="{43A6D74B-CF67-4E49-810D-A4C49EAEE1EA}" presName="connectorText" presStyleLbl="sibTrans2D1" presStyleIdx="1" presStyleCnt="3"/>
      <dgm:spPr/>
      <dgm:t>
        <a:bodyPr/>
        <a:lstStyle/>
        <a:p>
          <a:endParaRPr lang="bs-Latn-BA"/>
        </a:p>
      </dgm:t>
    </dgm:pt>
    <dgm:pt modelId="{7C0FCC69-79A2-48E2-A3F5-580864BAB3CA}" type="pres">
      <dgm:prSet presAssocID="{34C46D3A-02F8-4DB6-BDDF-B31A2454C788}" presName="node" presStyleLbl="node1" presStyleIdx="2" presStyleCnt="3">
        <dgm:presLayoutVars>
          <dgm:bulletEnabled val="1"/>
        </dgm:presLayoutVars>
      </dgm:prSet>
      <dgm:spPr/>
      <dgm:t>
        <a:bodyPr/>
        <a:lstStyle/>
        <a:p>
          <a:endParaRPr lang="bs-Latn-BA"/>
        </a:p>
      </dgm:t>
    </dgm:pt>
    <dgm:pt modelId="{12596243-6179-4715-97F3-274E656A1F2B}" type="pres">
      <dgm:prSet presAssocID="{279B52AD-3E2B-4257-B5F6-A47ED1696A99}" presName="sibTrans" presStyleLbl="sibTrans2D1" presStyleIdx="2" presStyleCnt="3"/>
      <dgm:spPr/>
      <dgm:t>
        <a:bodyPr/>
        <a:lstStyle/>
        <a:p>
          <a:endParaRPr lang="bs-Latn-BA"/>
        </a:p>
      </dgm:t>
    </dgm:pt>
    <dgm:pt modelId="{9F53EA52-2565-47CF-BC85-DF1A1219305E}" type="pres">
      <dgm:prSet presAssocID="{279B52AD-3E2B-4257-B5F6-A47ED1696A99}" presName="connectorText" presStyleLbl="sibTrans2D1" presStyleIdx="2" presStyleCnt="3"/>
      <dgm:spPr/>
      <dgm:t>
        <a:bodyPr/>
        <a:lstStyle/>
        <a:p>
          <a:endParaRPr lang="bs-Latn-BA"/>
        </a:p>
      </dgm:t>
    </dgm:pt>
  </dgm:ptLst>
  <dgm:cxnLst>
    <dgm:cxn modelId="{015F5F4D-F262-4D4E-9FFD-7F91F0D67331}" type="presOf" srcId="{AA9CC09F-583F-447E-B0ED-93DBC3B39E56}" destId="{F7063244-1361-4E37-BE0C-3185165C61AC}" srcOrd="0" destOrd="0" presId="urn:microsoft.com/office/officeart/2005/8/layout/cycle7"/>
    <dgm:cxn modelId="{EBB13904-126C-471B-BE61-00DC3CF5F367}" type="presOf" srcId="{34C46D3A-02F8-4DB6-BDDF-B31A2454C788}" destId="{7C0FCC69-79A2-48E2-A3F5-580864BAB3CA}" srcOrd="0" destOrd="0" presId="urn:microsoft.com/office/officeart/2005/8/layout/cycle7"/>
    <dgm:cxn modelId="{F13DC6C7-12AF-43F1-9BED-189D2451DF58}" type="presOf" srcId="{43A6D74B-CF67-4E49-810D-A4C49EAEE1EA}" destId="{FF6A65ED-CC33-4E8D-BF11-CBD432C19942}" srcOrd="0" destOrd="0" presId="urn:microsoft.com/office/officeart/2005/8/layout/cycle7"/>
    <dgm:cxn modelId="{444CFDC8-E3BC-4B72-A472-86EC6CEF3865}" type="presOf" srcId="{A07C7236-1E84-4434-B305-B1E6C7027B9C}" destId="{4F0D383D-349B-4A32-9C67-99969344E847}" srcOrd="0" destOrd="0" presId="urn:microsoft.com/office/officeart/2005/8/layout/cycle7"/>
    <dgm:cxn modelId="{CE402D78-FACE-4A91-BD8F-543D4E58AB95}" srcId="{A07C7236-1E84-4434-B305-B1E6C7027B9C}" destId="{860B19BB-5575-4218-A793-A9CE7B84C61A}" srcOrd="1" destOrd="0" parTransId="{FC946A9B-C247-4D0F-A68F-D89A67625933}" sibTransId="{43A6D74B-CF67-4E49-810D-A4C49EAEE1EA}"/>
    <dgm:cxn modelId="{AC501A11-CA71-480F-96AB-446DCF442D41}" srcId="{A07C7236-1E84-4434-B305-B1E6C7027B9C}" destId="{34C46D3A-02F8-4DB6-BDDF-B31A2454C788}" srcOrd="2" destOrd="0" parTransId="{11B12E7D-0847-4FCA-A7C9-576264B95537}" sibTransId="{279B52AD-3E2B-4257-B5F6-A47ED1696A99}"/>
    <dgm:cxn modelId="{6D5CA403-564F-42CE-A42E-5FE842C8884F}" type="presOf" srcId="{555CC345-9CD8-4784-BCE8-539F3ACB6F0C}" destId="{5A1440A0-C581-43F5-8CE6-0DE6B0B2BD2F}" srcOrd="0" destOrd="0" presId="urn:microsoft.com/office/officeart/2005/8/layout/cycle7"/>
    <dgm:cxn modelId="{D52614CD-687D-4590-B00E-9B120E9015FC}" srcId="{A07C7236-1E84-4434-B305-B1E6C7027B9C}" destId="{AA9CC09F-583F-447E-B0ED-93DBC3B39E56}" srcOrd="0" destOrd="0" parTransId="{931C1913-81C3-448E-8A4E-AB5A05E753BF}" sibTransId="{555CC345-9CD8-4784-BCE8-539F3ACB6F0C}"/>
    <dgm:cxn modelId="{DB02E6D7-06A3-44C9-BA85-1069DCBA670E}" type="presOf" srcId="{555CC345-9CD8-4784-BCE8-539F3ACB6F0C}" destId="{67DCE4D0-15FF-4780-BF62-29CDCAF5E81E}" srcOrd="1" destOrd="0" presId="urn:microsoft.com/office/officeart/2005/8/layout/cycle7"/>
    <dgm:cxn modelId="{AE405A67-8EEC-4098-B77B-5B9F2F3CAA9F}" type="presOf" srcId="{279B52AD-3E2B-4257-B5F6-A47ED1696A99}" destId="{12596243-6179-4715-97F3-274E656A1F2B}" srcOrd="0" destOrd="0" presId="urn:microsoft.com/office/officeart/2005/8/layout/cycle7"/>
    <dgm:cxn modelId="{AA59EC5B-EAA7-46F8-AB49-6479C4CA77AE}" type="presOf" srcId="{43A6D74B-CF67-4E49-810D-A4C49EAEE1EA}" destId="{3B4C0411-0AD4-46E7-9CDD-70A917FA57EB}" srcOrd="1" destOrd="0" presId="urn:microsoft.com/office/officeart/2005/8/layout/cycle7"/>
    <dgm:cxn modelId="{5D1270F6-DD3F-4FD3-AB40-808EC6AD349E}" type="presOf" srcId="{860B19BB-5575-4218-A793-A9CE7B84C61A}" destId="{3BF0363F-459A-4C76-8909-91283CC29341}" srcOrd="0" destOrd="0" presId="urn:microsoft.com/office/officeart/2005/8/layout/cycle7"/>
    <dgm:cxn modelId="{37800D26-611A-47AC-8CCE-0EB61B752282}" type="presOf" srcId="{279B52AD-3E2B-4257-B5F6-A47ED1696A99}" destId="{9F53EA52-2565-47CF-BC85-DF1A1219305E}" srcOrd="1" destOrd="0" presId="urn:microsoft.com/office/officeart/2005/8/layout/cycle7"/>
    <dgm:cxn modelId="{8828E03B-5CA7-4FC4-86CB-BF20839005B4}" type="presParOf" srcId="{4F0D383D-349B-4A32-9C67-99969344E847}" destId="{F7063244-1361-4E37-BE0C-3185165C61AC}" srcOrd="0" destOrd="0" presId="urn:microsoft.com/office/officeart/2005/8/layout/cycle7"/>
    <dgm:cxn modelId="{AC84C04C-B8ED-4726-8055-0D82FD0F14E8}" type="presParOf" srcId="{4F0D383D-349B-4A32-9C67-99969344E847}" destId="{5A1440A0-C581-43F5-8CE6-0DE6B0B2BD2F}" srcOrd="1" destOrd="0" presId="urn:microsoft.com/office/officeart/2005/8/layout/cycle7"/>
    <dgm:cxn modelId="{33505BF5-09CA-4AEB-BF9F-F85AABD19429}" type="presParOf" srcId="{5A1440A0-C581-43F5-8CE6-0DE6B0B2BD2F}" destId="{67DCE4D0-15FF-4780-BF62-29CDCAF5E81E}" srcOrd="0" destOrd="0" presId="urn:microsoft.com/office/officeart/2005/8/layout/cycle7"/>
    <dgm:cxn modelId="{2B82D504-3447-495C-97AA-23DAD6FB78F8}" type="presParOf" srcId="{4F0D383D-349B-4A32-9C67-99969344E847}" destId="{3BF0363F-459A-4C76-8909-91283CC29341}" srcOrd="2" destOrd="0" presId="urn:microsoft.com/office/officeart/2005/8/layout/cycle7"/>
    <dgm:cxn modelId="{25792EC9-8403-4F5A-817B-C43E79D64949}" type="presParOf" srcId="{4F0D383D-349B-4A32-9C67-99969344E847}" destId="{FF6A65ED-CC33-4E8D-BF11-CBD432C19942}" srcOrd="3" destOrd="0" presId="urn:microsoft.com/office/officeart/2005/8/layout/cycle7"/>
    <dgm:cxn modelId="{221F8B57-8CB4-4BDA-98EE-180D831D80F3}" type="presParOf" srcId="{FF6A65ED-CC33-4E8D-BF11-CBD432C19942}" destId="{3B4C0411-0AD4-46E7-9CDD-70A917FA57EB}" srcOrd="0" destOrd="0" presId="urn:microsoft.com/office/officeart/2005/8/layout/cycle7"/>
    <dgm:cxn modelId="{2F870CBE-C2AD-4961-9FF8-3934A5B86913}" type="presParOf" srcId="{4F0D383D-349B-4A32-9C67-99969344E847}" destId="{7C0FCC69-79A2-48E2-A3F5-580864BAB3CA}" srcOrd="4" destOrd="0" presId="urn:microsoft.com/office/officeart/2005/8/layout/cycle7"/>
    <dgm:cxn modelId="{C6D6AE62-88D2-4BF5-A80D-E0EEF621C8EB}" type="presParOf" srcId="{4F0D383D-349B-4A32-9C67-99969344E847}" destId="{12596243-6179-4715-97F3-274E656A1F2B}" srcOrd="5" destOrd="0" presId="urn:microsoft.com/office/officeart/2005/8/layout/cycle7"/>
    <dgm:cxn modelId="{F1B375E6-9A19-4AB5-BCDB-5A9FE19740C6}" type="presParOf" srcId="{12596243-6179-4715-97F3-274E656A1F2B}" destId="{9F53EA52-2565-47CF-BC85-DF1A1219305E}"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D5A1CA04-B952-4A99-9CE4-4EC2B1E558E5}" type="doc">
      <dgm:prSet loTypeId="urn:microsoft.com/office/officeart/2005/8/layout/matrix2" loCatId="matrix" qsTypeId="urn:microsoft.com/office/officeart/2005/8/quickstyle/3d1" qsCatId="3D" csTypeId="urn:microsoft.com/office/officeart/2005/8/colors/colorful1" csCatId="colorful" phldr="1"/>
      <dgm:spPr/>
      <dgm:t>
        <a:bodyPr/>
        <a:lstStyle/>
        <a:p>
          <a:endParaRPr lang="en-US"/>
        </a:p>
      </dgm:t>
    </dgm:pt>
    <dgm:pt modelId="{6DF7376C-C5A6-401F-ACED-D11B704D1CF5}">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r-HR" b="1" smtClean="0">
              <a:latin typeface="Arial" pitchFamily="34" charset="0"/>
              <a:cs typeface="Arial" pitchFamily="34" charset="0"/>
            </a:rPr>
            <a:t>sud rješava spor na osnovi činjenica koje su utvrđene od organa u upravnom postupku;</a:t>
          </a:r>
          <a:endParaRPr lang="en-US" b="1" smtClean="0">
            <a:latin typeface="Arial" pitchFamily="34" charset="0"/>
            <a:cs typeface="Arial" pitchFamily="34" charset="0"/>
          </a:endParaRPr>
        </a:p>
        <a:p>
          <a:pPr defTabSz="622300">
            <a:lnSpc>
              <a:spcPct val="90000"/>
            </a:lnSpc>
            <a:spcBef>
              <a:spcPct val="0"/>
            </a:spcBef>
            <a:spcAft>
              <a:spcPct val="35000"/>
            </a:spcAft>
          </a:pPr>
          <a:endParaRPr lang="en-US" b="1" dirty="0">
            <a:latin typeface="Arial" pitchFamily="34" charset="0"/>
            <a:cs typeface="Arial" pitchFamily="34" charset="0"/>
          </a:endParaRPr>
        </a:p>
      </dgm:t>
    </dgm:pt>
    <dgm:pt modelId="{DFBC9688-5C09-4BBA-B478-EB9506180730}" type="parTrans" cxnId="{6BACAD20-7E65-459A-861A-244A93B5A6DD}">
      <dgm:prSet/>
      <dgm:spPr/>
      <dgm:t>
        <a:bodyPr/>
        <a:lstStyle/>
        <a:p>
          <a:endParaRPr lang="en-US" b="1">
            <a:solidFill>
              <a:schemeClr val="tx1"/>
            </a:solidFill>
            <a:latin typeface="Arial" pitchFamily="34" charset="0"/>
            <a:cs typeface="Arial" pitchFamily="34" charset="0"/>
          </a:endParaRPr>
        </a:p>
      </dgm:t>
    </dgm:pt>
    <dgm:pt modelId="{173786F4-7C47-4C3F-B3D3-A674D064DD46}" type="sibTrans" cxnId="{6BACAD20-7E65-459A-861A-244A93B5A6DD}">
      <dgm:prSet/>
      <dgm:spPr/>
      <dgm:t>
        <a:bodyPr/>
        <a:lstStyle/>
        <a:p>
          <a:endParaRPr lang="en-US" b="1">
            <a:solidFill>
              <a:schemeClr val="tx1"/>
            </a:solidFill>
            <a:latin typeface="Arial" pitchFamily="34" charset="0"/>
            <a:cs typeface="Arial" pitchFamily="34" charset="0"/>
          </a:endParaRPr>
        </a:p>
      </dgm:t>
    </dgm:pt>
    <dgm:pt modelId="{55DDA2B6-C536-41F0-8F3F-71E5CA28A6FB}">
      <dgm:prSet phldrT="[Text]" phldr="1"/>
      <dgm:spPr/>
      <dgm:t>
        <a:bodyPr/>
        <a:lstStyle/>
        <a:p>
          <a:endParaRPr lang="en-US" b="1">
            <a:solidFill>
              <a:schemeClr val="tx1"/>
            </a:solidFill>
            <a:latin typeface="Arial" pitchFamily="34" charset="0"/>
            <a:cs typeface="Arial" pitchFamily="34" charset="0"/>
          </a:endParaRPr>
        </a:p>
      </dgm:t>
    </dgm:pt>
    <dgm:pt modelId="{4D8E1BDF-D24D-44A5-89F8-C7194C714E50}" type="parTrans" cxnId="{A84186D2-F91E-4119-8644-91074A94A1AB}">
      <dgm:prSet/>
      <dgm:spPr/>
      <dgm:t>
        <a:bodyPr/>
        <a:lstStyle/>
        <a:p>
          <a:endParaRPr lang="en-US" b="1">
            <a:solidFill>
              <a:schemeClr val="tx1"/>
            </a:solidFill>
            <a:latin typeface="Arial" pitchFamily="34" charset="0"/>
            <a:cs typeface="Arial" pitchFamily="34" charset="0"/>
          </a:endParaRPr>
        </a:p>
      </dgm:t>
    </dgm:pt>
    <dgm:pt modelId="{0DD35294-6E01-498B-AD55-EEE14143E4E6}" type="sibTrans" cxnId="{A84186D2-F91E-4119-8644-91074A94A1AB}">
      <dgm:prSet/>
      <dgm:spPr/>
      <dgm:t>
        <a:bodyPr/>
        <a:lstStyle/>
        <a:p>
          <a:endParaRPr lang="en-US" b="1">
            <a:solidFill>
              <a:schemeClr val="tx1"/>
            </a:solidFill>
            <a:latin typeface="Arial" pitchFamily="34" charset="0"/>
            <a:cs typeface="Arial" pitchFamily="34" charset="0"/>
          </a:endParaRPr>
        </a:p>
      </dgm:t>
    </dgm:pt>
    <dgm:pt modelId="{E58B3D21-B2BD-4E32-B7AF-92F1571C4382}">
      <dgm:prSet phldrT="[Text]" phldr="1"/>
      <dgm:spPr/>
      <dgm:t>
        <a:bodyPr/>
        <a:lstStyle/>
        <a:p>
          <a:endParaRPr lang="en-US" b="1">
            <a:solidFill>
              <a:schemeClr val="tx1"/>
            </a:solidFill>
            <a:latin typeface="Arial" pitchFamily="34" charset="0"/>
            <a:cs typeface="Arial" pitchFamily="34" charset="0"/>
          </a:endParaRPr>
        </a:p>
      </dgm:t>
    </dgm:pt>
    <dgm:pt modelId="{2E90A18C-BB15-4FE3-A6C2-B50BE0036F92}" type="parTrans" cxnId="{E09F9F74-5999-42B1-95AF-66B359329087}">
      <dgm:prSet/>
      <dgm:spPr/>
      <dgm:t>
        <a:bodyPr/>
        <a:lstStyle/>
        <a:p>
          <a:endParaRPr lang="en-US" b="1">
            <a:solidFill>
              <a:schemeClr val="tx1"/>
            </a:solidFill>
            <a:latin typeface="Arial" pitchFamily="34" charset="0"/>
            <a:cs typeface="Arial" pitchFamily="34" charset="0"/>
          </a:endParaRPr>
        </a:p>
      </dgm:t>
    </dgm:pt>
    <dgm:pt modelId="{C01CD3DA-4379-4DEE-A69B-89AD83EDEE53}" type="sibTrans" cxnId="{E09F9F74-5999-42B1-95AF-66B359329087}">
      <dgm:prSet/>
      <dgm:spPr/>
      <dgm:t>
        <a:bodyPr/>
        <a:lstStyle/>
        <a:p>
          <a:endParaRPr lang="en-US" b="1">
            <a:solidFill>
              <a:schemeClr val="tx1"/>
            </a:solidFill>
            <a:latin typeface="Arial" pitchFamily="34" charset="0"/>
            <a:cs typeface="Arial" pitchFamily="34" charset="0"/>
          </a:endParaRPr>
        </a:p>
      </dgm:t>
    </dgm:pt>
    <dgm:pt modelId="{4F339C79-BFE4-464A-95AF-BDDCE936D787}">
      <dgm:prSet phldrT="[Text]" phldr="1"/>
      <dgm:spPr/>
      <dgm:t>
        <a:bodyPr/>
        <a:lstStyle/>
        <a:p>
          <a:endParaRPr lang="en-US" b="1">
            <a:solidFill>
              <a:schemeClr val="tx1"/>
            </a:solidFill>
            <a:latin typeface="Arial" pitchFamily="34" charset="0"/>
            <a:cs typeface="Arial" pitchFamily="34" charset="0"/>
          </a:endParaRPr>
        </a:p>
      </dgm:t>
    </dgm:pt>
    <dgm:pt modelId="{2DCC5F45-EA3A-4140-9244-31C2B18A75B3}" type="parTrans" cxnId="{72D62E89-7CE7-4AC2-AB11-4A7C11C17881}">
      <dgm:prSet/>
      <dgm:spPr/>
      <dgm:t>
        <a:bodyPr/>
        <a:lstStyle/>
        <a:p>
          <a:endParaRPr lang="en-US" b="1">
            <a:solidFill>
              <a:schemeClr val="tx1"/>
            </a:solidFill>
            <a:latin typeface="Arial" pitchFamily="34" charset="0"/>
            <a:cs typeface="Arial" pitchFamily="34" charset="0"/>
          </a:endParaRPr>
        </a:p>
      </dgm:t>
    </dgm:pt>
    <dgm:pt modelId="{CBC93605-11BE-42D8-A01E-7D8F4EAD08CE}" type="sibTrans" cxnId="{72D62E89-7CE7-4AC2-AB11-4A7C11C17881}">
      <dgm:prSet/>
      <dgm:spPr/>
      <dgm:t>
        <a:bodyPr/>
        <a:lstStyle/>
        <a:p>
          <a:endParaRPr lang="en-US" b="1">
            <a:solidFill>
              <a:schemeClr val="tx1"/>
            </a:solidFill>
            <a:latin typeface="Arial" pitchFamily="34" charset="0"/>
            <a:cs typeface="Arial" pitchFamily="34" charset="0"/>
          </a:endParaRPr>
        </a:p>
      </dgm:t>
    </dgm:pt>
    <dgm:pt modelId="{57363A96-7959-4466-B9F1-A6EACF61C64A}">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r-HR" b="1" dirty="0" smtClean="0">
              <a:latin typeface="Arial" pitchFamily="34" charset="0"/>
              <a:cs typeface="Arial" pitchFamily="34" charset="0"/>
            </a:rPr>
            <a:t>zakonitosti upravnog akta sud ispituje u granicama zahtjeva iz tužbe i pri tom je vezan razlozima iz tužbe; </a:t>
          </a:r>
          <a:endParaRPr lang="en-US" b="1" dirty="0" smtClean="0">
            <a:latin typeface="Arial" pitchFamily="34" charset="0"/>
            <a:cs typeface="Arial" pitchFamily="34" charset="0"/>
          </a:endParaRPr>
        </a:p>
        <a:p>
          <a:pPr defTabSz="622300">
            <a:lnSpc>
              <a:spcPct val="90000"/>
            </a:lnSpc>
            <a:spcBef>
              <a:spcPct val="0"/>
            </a:spcBef>
            <a:spcAft>
              <a:spcPct val="35000"/>
            </a:spcAft>
          </a:pPr>
          <a:endParaRPr lang="en-US" b="1" dirty="0">
            <a:latin typeface="Arial" pitchFamily="34" charset="0"/>
            <a:cs typeface="Arial" pitchFamily="34" charset="0"/>
          </a:endParaRPr>
        </a:p>
      </dgm:t>
    </dgm:pt>
    <dgm:pt modelId="{795D9753-BD82-44CD-A240-39E0F6199A8A}" type="parTrans" cxnId="{0DCB0151-9FF8-4C3C-B73B-BE0AAA4DB73A}">
      <dgm:prSet/>
      <dgm:spPr/>
      <dgm:t>
        <a:bodyPr/>
        <a:lstStyle/>
        <a:p>
          <a:endParaRPr lang="en-US" b="1">
            <a:solidFill>
              <a:schemeClr val="tx1"/>
            </a:solidFill>
            <a:latin typeface="Arial" pitchFamily="34" charset="0"/>
            <a:cs typeface="Arial" pitchFamily="34" charset="0"/>
          </a:endParaRPr>
        </a:p>
      </dgm:t>
    </dgm:pt>
    <dgm:pt modelId="{CA356841-A00F-45F2-A9E9-4DCB746F51EF}" type="sibTrans" cxnId="{0DCB0151-9FF8-4C3C-B73B-BE0AAA4DB73A}">
      <dgm:prSet/>
      <dgm:spPr/>
      <dgm:t>
        <a:bodyPr/>
        <a:lstStyle/>
        <a:p>
          <a:endParaRPr lang="en-US" b="1">
            <a:solidFill>
              <a:schemeClr val="tx1"/>
            </a:solidFill>
            <a:latin typeface="Arial" pitchFamily="34" charset="0"/>
            <a:cs typeface="Arial" pitchFamily="34" charset="0"/>
          </a:endParaRPr>
        </a:p>
      </dgm:t>
    </dgm:pt>
    <dgm:pt modelId="{642413A0-ED9A-4CE9-B835-CAECD8AE73A8}">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r-HR" sz="1600" b="1" smtClean="0">
              <a:latin typeface="Arial" pitchFamily="34" charset="0"/>
              <a:cs typeface="Arial" pitchFamily="34" charset="0"/>
            </a:rPr>
            <a:t>sud rješava spor u nejavnoj sjednici;</a:t>
          </a:r>
          <a:endParaRPr lang="en-US" sz="1600" b="1" smtClean="0">
            <a:latin typeface="Arial" pitchFamily="34" charset="0"/>
            <a:cs typeface="Arial" pitchFamily="34" charset="0"/>
          </a:endParaRPr>
        </a:p>
        <a:p>
          <a:pPr defTabSz="577850">
            <a:lnSpc>
              <a:spcPct val="90000"/>
            </a:lnSpc>
            <a:spcBef>
              <a:spcPct val="0"/>
            </a:spcBef>
            <a:spcAft>
              <a:spcPct val="35000"/>
            </a:spcAft>
          </a:pPr>
          <a:endParaRPr lang="en-US" sz="1400" b="1" dirty="0">
            <a:latin typeface="Arial" pitchFamily="34" charset="0"/>
            <a:cs typeface="Arial" pitchFamily="34" charset="0"/>
          </a:endParaRPr>
        </a:p>
      </dgm:t>
    </dgm:pt>
    <dgm:pt modelId="{5156AC69-C0FE-4410-8EB0-DEEC68FB1625}" type="parTrans" cxnId="{62B6A002-B678-4DC6-B503-E545D9E0A5D4}">
      <dgm:prSet/>
      <dgm:spPr/>
      <dgm:t>
        <a:bodyPr/>
        <a:lstStyle/>
        <a:p>
          <a:endParaRPr lang="en-US" b="1">
            <a:solidFill>
              <a:schemeClr val="tx1"/>
            </a:solidFill>
            <a:latin typeface="Arial" pitchFamily="34" charset="0"/>
            <a:cs typeface="Arial" pitchFamily="34" charset="0"/>
          </a:endParaRPr>
        </a:p>
      </dgm:t>
    </dgm:pt>
    <dgm:pt modelId="{FB61B477-4657-48B1-82D8-1F94CA124270}" type="sibTrans" cxnId="{62B6A002-B678-4DC6-B503-E545D9E0A5D4}">
      <dgm:prSet/>
      <dgm:spPr/>
      <dgm:t>
        <a:bodyPr/>
        <a:lstStyle/>
        <a:p>
          <a:endParaRPr lang="en-US" b="1">
            <a:solidFill>
              <a:schemeClr val="tx1"/>
            </a:solidFill>
            <a:latin typeface="Arial" pitchFamily="34" charset="0"/>
            <a:cs typeface="Arial" pitchFamily="34" charset="0"/>
          </a:endParaRPr>
        </a:p>
      </dgm:t>
    </dgm:pt>
    <dgm:pt modelId="{6D452A48-164B-40F2-B01F-03DDD0C6013F}">
      <dgm:prSet custT="1"/>
      <dgm:spPr/>
      <dgm:t>
        <a:bodyPr/>
        <a:lstStyle/>
        <a:p>
          <a:r>
            <a:rPr lang="hr-HR" sz="1600" b="1" smtClean="0">
              <a:latin typeface="Arial" pitchFamily="34" charset="0"/>
              <a:cs typeface="Arial" pitchFamily="34" charset="0"/>
            </a:rPr>
            <a:t>upravni spor se rješava presudom.</a:t>
          </a:r>
          <a:endParaRPr lang="en-US" sz="1600" b="1" dirty="0">
            <a:latin typeface="Arial" pitchFamily="34" charset="0"/>
            <a:cs typeface="Arial" pitchFamily="34" charset="0"/>
          </a:endParaRPr>
        </a:p>
      </dgm:t>
    </dgm:pt>
    <dgm:pt modelId="{03A91307-59DE-47FC-98C8-35EC61548C16}" type="parTrans" cxnId="{ECBC9CC9-2226-4511-BF7C-EEF82DE00BF9}">
      <dgm:prSet/>
      <dgm:spPr/>
      <dgm:t>
        <a:bodyPr/>
        <a:lstStyle/>
        <a:p>
          <a:endParaRPr lang="en-US" b="1">
            <a:solidFill>
              <a:schemeClr val="tx1"/>
            </a:solidFill>
            <a:latin typeface="Arial" pitchFamily="34" charset="0"/>
            <a:cs typeface="Arial" pitchFamily="34" charset="0"/>
          </a:endParaRPr>
        </a:p>
      </dgm:t>
    </dgm:pt>
    <dgm:pt modelId="{362B2EEE-3F88-44E9-9293-F0F3EDE472B8}" type="sibTrans" cxnId="{ECBC9CC9-2226-4511-BF7C-EEF82DE00BF9}">
      <dgm:prSet/>
      <dgm:spPr/>
      <dgm:t>
        <a:bodyPr/>
        <a:lstStyle/>
        <a:p>
          <a:endParaRPr lang="en-US" b="1">
            <a:solidFill>
              <a:schemeClr val="tx1"/>
            </a:solidFill>
            <a:latin typeface="Arial" pitchFamily="34" charset="0"/>
            <a:cs typeface="Arial" pitchFamily="34" charset="0"/>
          </a:endParaRPr>
        </a:p>
      </dgm:t>
    </dgm:pt>
    <dgm:pt modelId="{28D78BC3-BA91-4F66-B043-4D145B1D3C06}">
      <dgm:prSet/>
      <dgm:spPr/>
      <dgm:t>
        <a:bodyPr/>
        <a:lstStyle/>
        <a:p>
          <a:endParaRPr lang="bs-Latn-BA" b="1">
            <a:solidFill>
              <a:schemeClr val="tx1"/>
            </a:solidFill>
            <a:latin typeface="Arial" pitchFamily="34" charset="0"/>
            <a:cs typeface="Arial" pitchFamily="34" charset="0"/>
          </a:endParaRPr>
        </a:p>
      </dgm:t>
    </dgm:pt>
    <dgm:pt modelId="{7A07EDF6-F058-446B-B96B-F4B83EEB322E}" type="parTrans" cxnId="{048FF022-12AC-486E-9A7B-2913315462A1}">
      <dgm:prSet/>
      <dgm:spPr/>
      <dgm:t>
        <a:bodyPr/>
        <a:lstStyle/>
        <a:p>
          <a:endParaRPr lang="en-US" b="1">
            <a:solidFill>
              <a:schemeClr val="tx1"/>
            </a:solidFill>
            <a:latin typeface="Arial" pitchFamily="34" charset="0"/>
            <a:cs typeface="Arial" pitchFamily="34" charset="0"/>
          </a:endParaRPr>
        </a:p>
      </dgm:t>
    </dgm:pt>
    <dgm:pt modelId="{5CD451F9-712B-49C5-9022-18F62283D723}" type="sibTrans" cxnId="{048FF022-12AC-486E-9A7B-2913315462A1}">
      <dgm:prSet/>
      <dgm:spPr/>
      <dgm:t>
        <a:bodyPr/>
        <a:lstStyle/>
        <a:p>
          <a:endParaRPr lang="en-US" b="1">
            <a:solidFill>
              <a:schemeClr val="tx1"/>
            </a:solidFill>
            <a:latin typeface="Arial" pitchFamily="34" charset="0"/>
            <a:cs typeface="Arial" pitchFamily="34" charset="0"/>
          </a:endParaRPr>
        </a:p>
      </dgm:t>
    </dgm:pt>
    <dgm:pt modelId="{A7A93E83-12AE-4AA4-841C-44BA641167DA}">
      <dgm:prSet/>
      <dgm:spPr/>
      <dgm:t>
        <a:bodyPr/>
        <a:lstStyle/>
        <a:p>
          <a:endParaRPr lang="bs-Latn-BA" b="1">
            <a:solidFill>
              <a:schemeClr val="tx1"/>
            </a:solidFill>
            <a:latin typeface="Arial" pitchFamily="34" charset="0"/>
            <a:cs typeface="Arial" pitchFamily="34" charset="0"/>
          </a:endParaRPr>
        </a:p>
      </dgm:t>
    </dgm:pt>
    <dgm:pt modelId="{83A2CA21-C1D3-45BB-A0C0-36DA4ADC8FD6}" type="parTrans" cxnId="{2D97A4B9-D8C4-41F9-99F5-C34B73D7CDAA}">
      <dgm:prSet/>
      <dgm:spPr/>
      <dgm:t>
        <a:bodyPr/>
        <a:lstStyle/>
        <a:p>
          <a:endParaRPr lang="en-US" b="1">
            <a:solidFill>
              <a:schemeClr val="tx1"/>
            </a:solidFill>
            <a:latin typeface="Arial" pitchFamily="34" charset="0"/>
            <a:cs typeface="Arial" pitchFamily="34" charset="0"/>
          </a:endParaRPr>
        </a:p>
      </dgm:t>
    </dgm:pt>
    <dgm:pt modelId="{769A2928-1620-4906-951E-A6CA0423AF72}" type="sibTrans" cxnId="{2D97A4B9-D8C4-41F9-99F5-C34B73D7CDAA}">
      <dgm:prSet/>
      <dgm:spPr/>
      <dgm:t>
        <a:bodyPr/>
        <a:lstStyle/>
        <a:p>
          <a:endParaRPr lang="en-US" b="1">
            <a:solidFill>
              <a:schemeClr val="tx1"/>
            </a:solidFill>
            <a:latin typeface="Arial" pitchFamily="34" charset="0"/>
            <a:cs typeface="Arial" pitchFamily="34" charset="0"/>
          </a:endParaRPr>
        </a:p>
      </dgm:t>
    </dgm:pt>
    <dgm:pt modelId="{E58DAE0F-A08C-4436-B956-3E698F629A33}">
      <dgm:prSet/>
      <dgm:spPr/>
      <dgm:t>
        <a:bodyPr/>
        <a:lstStyle/>
        <a:p>
          <a:endParaRPr lang="bs-Latn-BA" b="1">
            <a:solidFill>
              <a:schemeClr val="tx1"/>
            </a:solidFill>
            <a:latin typeface="Arial" pitchFamily="34" charset="0"/>
            <a:cs typeface="Arial" pitchFamily="34" charset="0"/>
          </a:endParaRPr>
        </a:p>
      </dgm:t>
    </dgm:pt>
    <dgm:pt modelId="{E007CB98-A7D7-46C3-B285-F0961962FD5B}" type="parTrans" cxnId="{57F9FE98-6B0B-4227-938A-293C59514BD3}">
      <dgm:prSet/>
      <dgm:spPr/>
      <dgm:t>
        <a:bodyPr/>
        <a:lstStyle/>
        <a:p>
          <a:endParaRPr lang="en-US" b="1">
            <a:solidFill>
              <a:schemeClr val="tx1"/>
            </a:solidFill>
            <a:latin typeface="Arial" pitchFamily="34" charset="0"/>
            <a:cs typeface="Arial" pitchFamily="34" charset="0"/>
          </a:endParaRPr>
        </a:p>
      </dgm:t>
    </dgm:pt>
    <dgm:pt modelId="{D0A4FE09-6A69-4A6D-8E2F-00BFC4A5E761}" type="sibTrans" cxnId="{57F9FE98-6B0B-4227-938A-293C59514BD3}">
      <dgm:prSet/>
      <dgm:spPr/>
      <dgm:t>
        <a:bodyPr/>
        <a:lstStyle/>
        <a:p>
          <a:endParaRPr lang="en-US" b="1">
            <a:solidFill>
              <a:schemeClr val="tx1"/>
            </a:solidFill>
            <a:latin typeface="Arial" pitchFamily="34" charset="0"/>
            <a:cs typeface="Arial" pitchFamily="34" charset="0"/>
          </a:endParaRPr>
        </a:p>
      </dgm:t>
    </dgm:pt>
    <dgm:pt modelId="{6DD847BE-624D-4099-AA89-250AE62021B5}">
      <dgm:prSet/>
      <dgm:spPr/>
      <dgm:t>
        <a:bodyPr/>
        <a:lstStyle/>
        <a:p>
          <a:endParaRPr lang="bs-Latn-BA" b="1">
            <a:solidFill>
              <a:schemeClr val="tx1"/>
            </a:solidFill>
            <a:latin typeface="Arial" pitchFamily="34" charset="0"/>
            <a:cs typeface="Arial" pitchFamily="34" charset="0"/>
          </a:endParaRPr>
        </a:p>
      </dgm:t>
    </dgm:pt>
    <dgm:pt modelId="{E4D4D327-6D3D-4B76-8EF6-21F66A77E664}" type="parTrans" cxnId="{2A054922-573E-4B42-A3EE-4398EE7C6927}">
      <dgm:prSet/>
      <dgm:spPr/>
      <dgm:t>
        <a:bodyPr/>
        <a:lstStyle/>
        <a:p>
          <a:endParaRPr lang="en-US" b="1">
            <a:solidFill>
              <a:schemeClr val="tx1"/>
            </a:solidFill>
            <a:latin typeface="Arial" pitchFamily="34" charset="0"/>
            <a:cs typeface="Arial" pitchFamily="34" charset="0"/>
          </a:endParaRPr>
        </a:p>
      </dgm:t>
    </dgm:pt>
    <dgm:pt modelId="{AC1EE98E-344F-4E05-8992-4CAEF98A8F49}" type="sibTrans" cxnId="{2A054922-573E-4B42-A3EE-4398EE7C6927}">
      <dgm:prSet/>
      <dgm:spPr/>
      <dgm:t>
        <a:bodyPr/>
        <a:lstStyle/>
        <a:p>
          <a:endParaRPr lang="en-US" b="1">
            <a:solidFill>
              <a:schemeClr val="tx1"/>
            </a:solidFill>
            <a:latin typeface="Arial" pitchFamily="34" charset="0"/>
            <a:cs typeface="Arial" pitchFamily="34" charset="0"/>
          </a:endParaRPr>
        </a:p>
      </dgm:t>
    </dgm:pt>
    <dgm:pt modelId="{52C05FE0-223C-4391-A5EA-247A1BAAED14}">
      <dgm:prSet/>
      <dgm:spPr/>
      <dgm:t>
        <a:bodyPr/>
        <a:lstStyle/>
        <a:p>
          <a:endParaRPr lang="bs-Latn-BA" b="1">
            <a:solidFill>
              <a:schemeClr val="tx1"/>
            </a:solidFill>
            <a:latin typeface="Arial" pitchFamily="34" charset="0"/>
            <a:cs typeface="Arial" pitchFamily="34" charset="0"/>
          </a:endParaRPr>
        </a:p>
      </dgm:t>
    </dgm:pt>
    <dgm:pt modelId="{E6CD4F7A-3F36-4A62-88F5-D0E76FAFB2CB}" type="parTrans" cxnId="{50A69298-2464-4029-9AD6-EA7707A24DD0}">
      <dgm:prSet/>
      <dgm:spPr/>
      <dgm:t>
        <a:bodyPr/>
        <a:lstStyle/>
        <a:p>
          <a:endParaRPr lang="en-US" b="1">
            <a:solidFill>
              <a:schemeClr val="tx1"/>
            </a:solidFill>
            <a:latin typeface="Arial" pitchFamily="34" charset="0"/>
            <a:cs typeface="Arial" pitchFamily="34" charset="0"/>
          </a:endParaRPr>
        </a:p>
      </dgm:t>
    </dgm:pt>
    <dgm:pt modelId="{08E3A2FB-E2F1-44E2-B428-F57EB40C3A15}" type="sibTrans" cxnId="{50A69298-2464-4029-9AD6-EA7707A24DD0}">
      <dgm:prSet/>
      <dgm:spPr/>
      <dgm:t>
        <a:bodyPr/>
        <a:lstStyle/>
        <a:p>
          <a:endParaRPr lang="en-US" b="1">
            <a:solidFill>
              <a:schemeClr val="tx1"/>
            </a:solidFill>
            <a:latin typeface="Arial" pitchFamily="34" charset="0"/>
            <a:cs typeface="Arial" pitchFamily="34" charset="0"/>
          </a:endParaRPr>
        </a:p>
      </dgm:t>
    </dgm:pt>
    <dgm:pt modelId="{21BE68C3-5270-44B3-B5E0-80FD445EF6CE}">
      <dgm:prSet/>
      <dgm:spPr/>
      <dgm:t>
        <a:bodyPr/>
        <a:lstStyle/>
        <a:p>
          <a:endParaRPr lang="bs-Latn-BA" b="1">
            <a:solidFill>
              <a:schemeClr val="tx1"/>
            </a:solidFill>
            <a:latin typeface="Arial" pitchFamily="34" charset="0"/>
            <a:cs typeface="Arial" pitchFamily="34" charset="0"/>
          </a:endParaRPr>
        </a:p>
      </dgm:t>
    </dgm:pt>
    <dgm:pt modelId="{B7DC7433-3D8E-4C6E-BDBF-90E2BFA47053}" type="parTrans" cxnId="{50F56C58-37DA-4017-BB89-483D1EBB9952}">
      <dgm:prSet/>
      <dgm:spPr/>
      <dgm:t>
        <a:bodyPr/>
        <a:lstStyle/>
        <a:p>
          <a:endParaRPr lang="en-US" b="1">
            <a:solidFill>
              <a:schemeClr val="tx1"/>
            </a:solidFill>
            <a:latin typeface="Arial" pitchFamily="34" charset="0"/>
            <a:cs typeface="Arial" pitchFamily="34" charset="0"/>
          </a:endParaRPr>
        </a:p>
      </dgm:t>
    </dgm:pt>
    <dgm:pt modelId="{D716A549-4537-4F4D-B5FA-38C802693974}" type="sibTrans" cxnId="{50F56C58-37DA-4017-BB89-483D1EBB9952}">
      <dgm:prSet/>
      <dgm:spPr/>
      <dgm:t>
        <a:bodyPr/>
        <a:lstStyle/>
        <a:p>
          <a:endParaRPr lang="en-US" b="1">
            <a:solidFill>
              <a:schemeClr val="tx1"/>
            </a:solidFill>
            <a:latin typeface="Arial" pitchFamily="34" charset="0"/>
            <a:cs typeface="Arial" pitchFamily="34" charset="0"/>
          </a:endParaRPr>
        </a:p>
      </dgm:t>
    </dgm:pt>
    <dgm:pt modelId="{86655641-F5BC-406B-B3D5-4C1F1406915D}">
      <dgm:prSet/>
      <dgm:spPr/>
      <dgm:t>
        <a:bodyPr/>
        <a:lstStyle/>
        <a:p>
          <a:endParaRPr lang="bs-Latn-BA" b="1">
            <a:solidFill>
              <a:schemeClr val="tx1"/>
            </a:solidFill>
            <a:latin typeface="Arial" pitchFamily="34" charset="0"/>
            <a:cs typeface="Arial" pitchFamily="34" charset="0"/>
          </a:endParaRPr>
        </a:p>
      </dgm:t>
    </dgm:pt>
    <dgm:pt modelId="{43BFADAC-56FC-4016-84F9-BE9FD4367238}" type="parTrans" cxnId="{A7B4F435-AA4E-4146-BF01-77B2D029C550}">
      <dgm:prSet/>
      <dgm:spPr/>
      <dgm:t>
        <a:bodyPr/>
        <a:lstStyle/>
        <a:p>
          <a:endParaRPr lang="en-US" b="1">
            <a:solidFill>
              <a:schemeClr val="tx1"/>
            </a:solidFill>
            <a:latin typeface="Arial" pitchFamily="34" charset="0"/>
            <a:cs typeface="Arial" pitchFamily="34" charset="0"/>
          </a:endParaRPr>
        </a:p>
      </dgm:t>
    </dgm:pt>
    <dgm:pt modelId="{2F138783-D2C6-467A-9FEE-B588D72A53F8}" type="sibTrans" cxnId="{A7B4F435-AA4E-4146-BF01-77B2D029C550}">
      <dgm:prSet/>
      <dgm:spPr/>
      <dgm:t>
        <a:bodyPr/>
        <a:lstStyle/>
        <a:p>
          <a:endParaRPr lang="en-US" b="1">
            <a:solidFill>
              <a:schemeClr val="tx1"/>
            </a:solidFill>
            <a:latin typeface="Arial" pitchFamily="34" charset="0"/>
            <a:cs typeface="Arial" pitchFamily="34" charset="0"/>
          </a:endParaRPr>
        </a:p>
      </dgm:t>
    </dgm:pt>
    <dgm:pt modelId="{435C7B15-1D3D-41A0-81D0-1E7C7B41ECF1}">
      <dgm:prSet/>
      <dgm:spPr/>
      <dgm:t>
        <a:bodyPr/>
        <a:lstStyle/>
        <a:p>
          <a:endParaRPr lang="bs-Latn-BA" b="1">
            <a:solidFill>
              <a:schemeClr val="tx1"/>
            </a:solidFill>
            <a:latin typeface="Arial" pitchFamily="34" charset="0"/>
            <a:cs typeface="Arial" pitchFamily="34" charset="0"/>
          </a:endParaRPr>
        </a:p>
      </dgm:t>
    </dgm:pt>
    <dgm:pt modelId="{DEE2CC9C-F7F3-4E25-AA66-5A7C1BBB9F6E}" type="parTrans" cxnId="{F14F0B70-1CE4-4F4D-B94F-A8390A145820}">
      <dgm:prSet/>
      <dgm:spPr/>
      <dgm:t>
        <a:bodyPr/>
        <a:lstStyle/>
        <a:p>
          <a:endParaRPr lang="en-US" b="1">
            <a:solidFill>
              <a:schemeClr val="tx1"/>
            </a:solidFill>
            <a:latin typeface="Arial" pitchFamily="34" charset="0"/>
            <a:cs typeface="Arial" pitchFamily="34" charset="0"/>
          </a:endParaRPr>
        </a:p>
      </dgm:t>
    </dgm:pt>
    <dgm:pt modelId="{930686FD-69DA-4961-BBE2-568C9F5E3364}" type="sibTrans" cxnId="{F14F0B70-1CE4-4F4D-B94F-A8390A145820}">
      <dgm:prSet/>
      <dgm:spPr/>
      <dgm:t>
        <a:bodyPr/>
        <a:lstStyle/>
        <a:p>
          <a:endParaRPr lang="en-US" b="1">
            <a:solidFill>
              <a:schemeClr val="tx1"/>
            </a:solidFill>
            <a:latin typeface="Arial" pitchFamily="34" charset="0"/>
            <a:cs typeface="Arial" pitchFamily="34" charset="0"/>
          </a:endParaRPr>
        </a:p>
      </dgm:t>
    </dgm:pt>
    <dgm:pt modelId="{C183DDAA-7FFA-4A45-9A53-C21E027D86A9}" type="pres">
      <dgm:prSet presAssocID="{D5A1CA04-B952-4A99-9CE4-4EC2B1E558E5}" presName="matrix" presStyleCnt="0">
        <dgm:presLayoutVars>
          <dgm:chMax val="1"/>
          <dgm:dir/>
          <dgm:resizeHandles val="exact"/>
        </dgm:presLayoutVars>
      </dgm:prSet>
      <dgm:spPr/>
      <dgm:t>
        <a:bodyPr/>
        <a:lstStyle/>
        <a:p>
          <a:endParaRPr lang="bs-Latn-BA"/>
        </a:p>
      </dgm:t>
    </dgm:pt>
    <dgm:pt modelId="{A98F1C2D-5929-4DAF-BABB-D72DEC0BBB4D}" type="pres">
      <dgm:prSet presAssocID="{D5A1CA04-B952-4A99-9CE4-4EC2B1E558E5}" presName="axisShape" presStyleLbl="bgShp" presStyleIdx="0" presStyleCnt="1"/>
      <dgm:spPr/>
      <dgm:t>
        <a:bodyPr/>
        <a:lstStyle/>
        <a:p>
          <a:endParaRPr lang="bs-Latn-BA"/>
        </a:p>
      </dgm:t>
    </dgm:pt>
    <dgm:pt modelId="{01587244-E32F-42A2-8748-3FA44A677FC4}" type="pres">
      <dgm:prSet presAssocID="{D5A1CA04-B952-4A99-9CE4-4EC2B1E558E5}" presName="rect1" presStyleLbl="node1" presStyleIdx="0" presStyleCnt="4">
        <dgm:presLayoutVars>
          <dgm:chMax val="0"/>
          <dgm:chPref val="0"/>
          <dgm:bulletEnabled val="1"/>
        </dgm:presLayoutVars>
      </dgm:prSet>
      <dgm:spPr/>
      <dgm:t>
        <a:bodyPr/>
        <a:lstStyle/>
        <a:p>
          <a:endParaRPr lang="bs-Latn-BA"/>
        </a:p>
      </dgm:t>
    </dgm:pt>
    <dgm:pt modelId="{27B93324-6203-4335-92D7-6B5A0B7E4EA5}" type="pres">
      <dgm:prSet presAssocID="{D5A1CA04-B952-4A99-9CE4-4EC2B1E558E5}" presName="rect2" presStyleLbl="node1" presStyleIdx="1" presStyleCnt="4">
        <dgm:presLayoutVars>
          <dgm:chMax val="0"/>
          <dgm:chPref val="0"/>
          <dgm:bulletEnabled val="1"/>
        </dgm:presLayoutVars>
      </dgm:prSet>
      <dgm:spPr/>
      <dgm:t>
        <a:bodyPr/>
        <a:lstStyle/>
        <a:p>
          <a:endParaRPr lang="bs-Latn-BA"/>
        </a:p>
      </dgm:t>
    </dgm:pt>
    <dgm:pt modelId="{65EA6600-3D28-41D8-B3E1-D707B0AC3183}" type="pres">
      <dgm:prSet presAssocID="{D5A1CA04-B952-4A99-9CE4-4EC2B1E558E5}" presName="rect3" presStyleLbl="node1" presStyleIdx="2" presStyleCnt="4" custLinFactNeighborX="54" custLinFactNeighborY="308">
        <dgm:presLayoutVars>
          <dgm:chMax val="0"/>
          <dgm:chPref val="0"/>
          <dgm:bulletEnabled val="1"/>
        </dgm:presLayoutVars>
      </dgm:prSet>
      <dgm:spPr/>
      <dgm:t>
        <a:bodyPr/>
        <a:lstStyle/>
        <a:p>
          <a:endParaRPr lang="bs-Latn-BA"/>
        </a:p>
      </dgm:t>
    </dgm:pt>
    <dgm:pt modelId="{6D8206B8-C1E7-443C-A0D9-2D09C3285222}" type="pres">
      <dgm:prSet presAssocID="{D5A1CA04-B952-4A99-9CE4-4EC2B1E558E5}" presName="rect4" presStyleLbl="node1" presStyleIdx="3" presStyleCnt="4">
        <dgm:presLayoutVars>
          <dgm:chMax val="0"/>
          <dgm:chPref val="0"/>
          <dgm:bulletEnabled val="1"/>
        </dgm:presLayoutVars>
      </dgm:prSet>
      <dgm:spPr/>
      <dgm:t>
        <a:bodyPr/>
        <a:lstStyle/>
        <a:p>
          <a:endParaRPr lang="en-US"/>
        </a:p>
      </dgm:t>
    </dgm:pt>
  </dgm:ptLst>
  <dgm:cxnLst>
    <dgm:cxn modelId="{ECBC9CC9-2226-4511-BF7C-EEF82DE00BF9}" srcId="{D5A1CA04-B952-4A99-9CE4-4EC2B1E558E5}" destId="{6D452A48-164B-40F2-B01F-03DDD0C6013F}" srcOrd="3" destOrd="0" parTransId="{03A91307-59DE-47FC-98C8-35EC61548C16}" sibTransId="{362B2EEE-3F88-44E9-9293-F0F3EDE472B8}"/>
    <dgm:cxn modelId="{2A054922-573E-4B42-A3EE-4398EE7C6927}" srcId="{D5A1CA04-B952-4A99-9CE4-4EC2B1E558E5}" destId="{6DD847BE-624D-4099-AA89-250AE62021B5}" srcOrd="10" destOrd="0" parTransId="{E4D4D327-6D3D-4B76-8EF6-21F66A77E664}" sibTransId="{AC1EE98E-344F-4E05-8992-4CAEF98A8F49}"/>
    <dgm:cxn modelId="{74B37313-4095-4E1D-AC34-4F33DF1C71F9}" type="presOf" srcId="{6DF7376C-C5A6-401F-ACED-D11B704D1CF5}" destId="{01587244-E32F-42A2-8748-3FA44A677FC4}" srcOrd="0" destOrd="0" presId="urn:microsoft.com/office/officeart/2005/8/layout/matrix2"/>
    <dgm:cxn modelId="{048FF022-12AC-486E-9A7B-2913315462A1}" srcId="{D5A1CA04-B952-4A99-9CE4-4EC2B1E558E5}" destId="{28D78BC3-BA91-4F66-B043-4D145B1D3C06}" srcOrd="7" destOrd="0" parTransId="{7A07EDF6-F058-446B-B96B-F4B83EEB322E}" sibTransId="{5CD451F9-712B-49C5-9022-18F62283D723}"/>
    <dgm:cxn modelId="{50A69298-2464-4029-9AD6-EA7707A24DD0}" srcId="{D5A1CA04-B952-4A99-9CE4-4EC2B1E558E5}" destId="{52C05FE0-223C-4391-A5EA-247A1BAAED14}" srcOrd="11" destOrd="0" parTransId="{E6CD4F7A-3F36-4A62-88F5-D0E76FAFB2CB}" sibTransId="{08E3A2FB-E2F1-44E2-B428-F57EB40C3A15}"/>
    <dgm:cxn modelId="{62B6A002-B678-4DC6-B503-E545D9E0A5D4}" srcId="{D5A1CA04-B952-4A99-9CE4-4EC2B1E558E5}" destId="{642413A0-ED9A-4CE9-B835-CAECD8AE73A8}" srcOrd="2" destOrd="0" parTransId="{5156AC69-C0FE-4410-8EB0-DEEC68FB1625}" sibTransId="{FB61B477-4657-48B1-82D8-1F94CA124270}"/>
    <dgm:cxn modelId="{0DCB0151-9FF8-4C3C-B73B-BE0AAA4DB73A}" srcId="{D5A1CA04-B952-4A99-9CE4-4EC2B1E558E5}" destId="{57363A96-7959-4466-B9F1-A6EACF61C64A}" srcOrd="1" destOrd="0" parTransId="{795D9753-BD82-44CD-A240-39E0F6199A8A}" sibTransId="{CA356841-A00F-45F2-A9E9-4DCB746F51EF}"/>
    <dgm:cxn modelId="{2D97A4B9-D8C4-41F9-99F5-C34B73D7CDAA}" srcId="{D5A1CA04-B952-4A99-9CE4-4EC2B1E558E5}" destId="{A7A93E83-12AE-4AA4-841C-44BA641167DA}" srcOrd="8" destOrd="0" parTransId="{83A2CA21-C1D3-45BB-A0C0-36DA4ADC8FD6}" sibTransId="{769A2928-1620-4906-951E-A6CA0423AF72}"/>
    <dgm:cxn modelId="{E09F9F74-5999-42B1-95AF-66B359329087}" srcId="{D5A1CA04-B952-4A99-9CE4-4EC2B1E558E5}" destId="{E58B3D21-B2BD-4E32-B7AF-92F1571C4382}" srcOrd="13" destOrd="0" parTransId="{2E90A18C-BB15-4FE3-A6C2-B50BE0036F92}" sibTransId="{C01CD3DA-4379-4DEE-A69B-89AD83EDEE53}"/>
    <dgm:cxn modelId="{A84186D2-F91E-4119-8644-91074A94A1AB}" srcId="{D5A1CA04-B952-4A99-9CE4-4EC2B1E558E5}" destId="{55DDA2B6-C536-41F0-8F3F-71E5CA28A6FB}" srcOrd="12" destOrd="0" parTransId="{4D8E1BDF-D24D-44A5-89F8-C7194C714E50}" sibTransId="{0DD35294-6E01-498B-AD55-EEE14143E4E6}"/>
    <dgm:cxn modelId="{A7B4F435-AA4E-4146-BF01-77B2D029C550}" srcId="{D5A1CA04-B952-4A99-9CE4-4EC2B1E558E5}" destId="{86655641-F5BC-406B-B3D5-4C1F1406915D}" srcOrd="6" destOrd="0" parTransId="{43BFADAC-56FC-4016-84F9-BE9FD4367238}" sibTransId="{2F138783-D2C6-467A-9FEE-B588D72A53F8}"/>
    <dgm:cxn modelId="{F14F0B70-1CE4-4F4D-B94F-A8390A145820}" srcId="{D5A1CA04-B952-4A99-9CE4-4EC2B1E558E5}" destId="{435C7B15-1D3D-41A0-81D0-1E7C7B41ECF1}" srcOrd="4" destOrd="0" parTransId="{DEE2CC9C-F7F3-4E25-AA66-5A7C1BBB9F6E}" sibTransId="{930686FD-69DA-4961-BBE2-568C9F5E3364}"/>
    <dgm:cxn modelId="{887DA020-7875-4CB6-B554-21E662F18E77}" type="presOf" srcId="{57363A96-7959-4466-B9F1-A6EACF61C64A}" destId="{27B93324-6203-4335-92D7-6B5A0B7E4EA5}" srcOrd="0" destOrd="0" presId="urn:microsoft.com/office/officeart/2005/8/layout/matrix2"/>
    <dgm:cxn modelId="{572863F6-843D-4E63-99FD-D5DBB84F7B9D}" type="presOf" srcId="{642413A0-ED9A-4CE9-B835-CAECD8AE73A8}" destId="{65EA6600-3D28-41D8-B3E1-D707B0AC3183}" srcOrd="0" destOrd="0" presId="urn:microsoft.com/office/officeart/2005/8/layout/matrix2"/>
    <dgm:cxn modelId="{57F9FE98-6B0B-4227-938A-293C59514BD3}" srcId="{D5A1CA04-B952-4A99-9CE4-4EC2B1E558E5}" destId="{E58DAE0F-A08C-4436-B956-3E698F629A33}" srcOrd="9" destOrd="0" parTransId="{E007CB98-A7D7-46C3-B285-F0961962FD5B}" sibTransId="{D0A4FE09-6A69-4A6D-8E2F-00BFC4A5E761}"/>
    <dgm:cxn modelId="{72D62E89-7CE7-4AC2-AB11-4A7C11C17881}" srcId="{D5A1CA04-B952-4A99-9CE4-4EC2B1E558E5}" destId="{4F339C79-BFE4-464A-95AF-BDDCE936D787}" srcOrd="14" destOrd="0" parTransId="{2DCC5F45-EA3A-4140-9244-31C2B18A75B3}" sibTransId="{CBC93605-11BE-42D8-A01E-7D8F4EAD08CE}"/>
    <dgm:cxn modelId="{6BACAD20-7E65-459A-861A-244A93B5A6DD}" srcId="{D5A1CA04-B952-4A99-9CE4-4EC2B1E558E5}" destId="{6DF7376C-C5A6-401F-ACED-D11B704D1CF5}" srcOrd="0" destOrd="0" parTransId="{DFBC9688-5C09-4BBA-B478-EB9506180730}" sibTransId="{173786F4-7C47-4C3F-B3D3-A674D064DD46}"/>
    <dgm:cxn modelId="{5E2E165A-27FF-46C8-88E4-65A26A9D85F9}" type="presOf" srcId="{D5A1CA04-B952-4A99-9CE4-4EC2B1E558E5}" destId="{C183DDAA-7FFA-4A45-9A53-C21E027D86A9}" srcOrd="0" destOrd="0" presId="urn:microsoft.com/office/officeart/2005/8/layout/matrix2"/>
    <dgm:cxn modelId="{64892515-2D1A-4734-BF3F-4C39B982DA58}" type="presOf" srcId="{6D452A48-164B-40F2-B01F-03DDD0C6013F}" destId="{6D8206B8-C1E7-443C-A0D9-2D09C3285222}" srcOrd="0" destOrd="0" presId="urn:microsoft.com/office/officeart/2005/8/layout/matrix2"/>
    <dgm:cxn modelId="{50F56C58-37DA-4017-BB89-483D1EBB9952}" srcId="{D5A1CA04-B952-4A99-9CE4-4EC2B1E558E5}" destId="{21BE68C3-5270-44B3-B5E0-80FD445EF6CE}" srcOrd="5" destOrd="0" parTransId="{B7DC7433-3D8E-4C6E-BDBF-90E2BFA47053}" sibTransId="{D716A549-4537-4F4D-B5FA-38C802693974}"/>
    <dgm:cxn modelId="{DEFD0EE8-50A9-41BB-B4FA-593C5597B719}" type="presParOf" srcId="{C183DDAA-7FFA-4A45-9A53-C21E027D86A9}" destId="{A98F1C2D-5929-4DAF-BABB-D72DEC0BBB4D}" srcOrd="0" destOrd="0" presId="urn:microsoft.com/office/officeart/2005/8/layout/matrix2"/>
    <dgm:cxn modelId="{8BCFF9B5-8726-418A-BBA4-44DDE7073A01}" type="presParOf" srcId="{C183DDAA-7FFA-4A45-9A53-C21E027D86A9}" destId="{01587244-E32F-42A2-8748-3FA44A677FC4}" srcOrd="1" destOrd="0" presId="urn:microsoft.com/office/officeart/2005/8/layout/matrix2"/>
    <dgm:cxn modelId="{F6CF1DD8-5CEA-4776-ACC5-3E46E248C37B}" type="presParOf" srcId="{C183DDAA-7FFA-4A45-9A53-C21E027D86A9}" destId="{27B93324-6203-4335-92D7-6B5A0B7E4EA5}" srcOrd="2" destOrd="0" presId="urn:microsoft.com/office/officeart/2005/8/layout/matrix2"/>
    <dgm:cxn modelId="{E59CCF99-DD17-47EE-B185-C6CD03BB24F5}" type="presParOf" srcId="{C183DDAA-7FFA-4A45-9A53-C21E027D86A9}" destId="{65EA6600-3D28-41D8-B3E1-D707B0AC3183}" srcOrd="3" destOrd="0" presId="urn:microsoft.com/office/officeart/2005/8/layout/matrix2"/>
    <dgm:cxn modelId="{D72EE7CC-F8EB-4D1E-A45E-B553FC2CC51C}" type="presParOf" srcId="{C183DDAA-7FFA-4A45-9A53-C21E027D86A9}" destId="{6D8206B8-C1E7-443C-A0D9-2D09C3285222}"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49E8AD3C-EA5F-4E61-A399-9307CB1B52AB}" type="doc">
      <dgm:prSet loTypeId="urn:microsoft.com/office/officeart/2008/layout/VerticalCurvedList" loCatId="list" qsTypeId="urn:microsoft.com/office/officeart/2005/8/quickstyle/3d6" qsCatId="3D" csTypeId="urn:microsoft.com/office/officeart/2005/8/colors/accent1_4" csCatId="accent1" phldr="1"/>
      <dgm:spPr/>
      <dgm:t>
        <a:bodyPr/>
        <a:lstStyle/>
        <a:p>
          <a:endParaRPr lang="en-US"/>
        </a:p>
      </dgm:t>
    </dgm:pt>
    <dgm:pt modelId="{DE655361-62EF-4172-AD65-58207B04B1C9}">
      <dgm:prSet phldrT="[Text]"/>
      <dgm:spPr/>
      <dgm:t>
        <a:bodyPr/>
        <a:lstStyle/>
        <a:p>
          <a:r>
            <a:rPr lang="bs-Latn-BA" dirty="0" smtClean="0"/>
            <a:t>RJEŠENJA</a:t>
          </a:r>
          <a:endParaRPr lang="en-US" dirty="0"/>
        </a:p>
      </dgm:t>
    </dgm:pt>
    <dgm:pt modelId="{2F0F6965-85D4-4333-9F4F-0B50AF1FD93F}" type="parTrans" cxnId="{5D2D8BAA-D22E-42BC-A37C-5AAE30907EFF}">
      <dgm:prSet/>
      <dgm:spPr/>
      <dgm:t>
        <a:bodyPr/>
        <a:lstStyle/>
        <a:p>
          <a:endParaRPr lang="en-US"/>
        </a:p>
      </dgm:t>
    </dgm:pt>
    <dgm:pt modelId="{39471F07-3140-4C20-ADDD-B3DA7A229956}" type="sibTrans" cxnId="{5D2D8BAA-D22E-42BC-A37C-5AAE30907EFF}">
      <dgm:prSet/>
      <dgm:spPr/>
      <dgm:t>
        <a:bodyPr/>
        <a:lstStyle/>
        <a:p>
          <a:endParaRPr lang="en-US"/>
        </a:p>
      </dgm:t>
    </dgm:pt>
    <dgm:pt modelId="{45DB1760-D147-4639-95BD-E7E162850DA4}">
      <dgm:prSet phldrT="[Text]"/>
      <dgm:spPr/>
      <dgm:t>
        <a:bodyPr/>
        <a:lstStyle/>
        <a:p>
          <a:r>
            <a:rPr lang="bs-Latn-BA" dirty="0" smtClean="0"/>
            <a:t>PRESUDE</a:t>
          </a:r>
          <a:endParaRPr lang="en-US" dirty="0"/>
        </a:p>
      </dgm:t>
    </dgm:pt>
    <dgm:pt modelId="{2E379183-FA46-4321-8F55-443A4BD2B33A}" type="parTrans" cxnId="{F378FC85-A94A-429D-8537-C0F6A30E6F74}">
      <dgm:prSet/>
      <dgm:spPr/>
      <dgm:t>
        <a:bodyPr/>
        <a:lstStyle/>
        <a:p>
          <a:endParaRPr lang="en-US"/>
        </a:p>
      </dgm:t>
    </dgm:pt>
    <dgm:pt modelId="{D37F5BFC-E65A-4442-B117-70BC359532D4}" type="sibTrans" cxnId="{F378FC85-A94A-429D-8537-C0F6A30E6F74}">
      <dgm:prSet/>
      <dgm:spPr/>
      <dgm:t>
        <a:bodyPr/>
        <a:lstStyle/>
        <a:p>
          <a:endParaRPr lang="en-US"/>
        </a:p>
      </dgm:t>
    </dgm:pt>
    <dgm:pt modelId="{228C3D12-6136-4B38-83FD-AFDB35888FA4}" type="pres">
      <dgm:prSet presAssocID="{49E8AD3C-EA5F-4E61-A399-9307CB1B52AB}" presName="Name0" presStyleCnt="0">
        <dgm:presLayoutVars>
          <dgm:chMax val="7"/>
          <dgm:chPref val="7"/>
          <dgm:dir/>
        </dgm:presLayoutVars>
      </dgm:prSet>
      <dgm:spPr/>
      <dgm:t>
        <a:bodyPr/>
        <a:lstStyle/>
        <a:p>
          <a:endParaRPr lang="bs-Latn-BA"/>
        </a:p>
      </dgm:t>
    </dgm:pt>
    <dgm:pt modelId="{7EC2C780-1E10-43B8-8272-9B5CF9B3D5ED}" type="pres">
      <dgm:prSet presAssocID="{49E8AD3C-EA5F-4E61-A399-9307CB1B52AB}" presName="Name1" presStyleCnt="0"/>
      <dgm:spPr/>
      <dgm:t>
        <a:bodyPr/>
        <a:lstStyle/>
        <a:p>
          <a:endParaRPr lang="bs-Latn-BA"/>
        </a:p>
      </dgm:t>
    </dgm:pt>
    <dgm:pt modelId="{8D142486-0911-43A4-868C-C3780D539DD4}" type="pres">
      <dgm:prSet presAssocID="{49E8AD3C-EA5F-4E61-A399-9307CB1B52AB}" presName="cycle" presStyleCnt="0"/>
      <dgm:spPr/>
      <dgm:t>
        <a:bodyPr/>
        <a:lstStyle/>
        <a:p>
          <a:endParaRPr lang="bs-Latn-BA"/>
        </a:p>
      </dgm:t>
    </dgm:pt>
    <dgm:pt modelId="{CC6A6B32-142A-4A16-83E4-3CB8A5617CBE}" type="pres">
      <dgm:prSet presAssocID="{49E8AD3C-EA5F-4E61-A399-9307CB1B52AB}" presName="srcNode" presStyleLbl="node1" presStyleIdx="0" presStyleCnt="2"/>
      <dgm:spPr/>
      <dgm:t>
        <a:bodyPr/>
        <a:lstStyle/>
        <a:p>
          <a:endParaRPr lang="bs-Latn-BA"/>
        </a:p>
      </dgm:t>
    </dgm:pt>
    <dgm:pt modelId="{0AA85FC8-DBA5-4A52-9AE4-E7CA0BF2E3A9}" type="pres">
      <dgm:prSet presAssocID="{49E8AD3C-EA5F-4E61-A399-9307CB1B52AB}" presName="conn" presStyleLbl="parChTrans1D2" presStyleIdx="0" presStyleCnt="1"/>
      <dgm:spPr/>
      <dgm:t>
        <a:bodyPr/>
        <a:lstStyle/>
        <a:p>
          <a:endParaRPr lang="bs-Latn-BA"/>
        </a:p>
      </dgm:t>
    </dgm:pt>
    <dgm:pt modelId="{C6856581-03BA-48AA-A673-5CBE1721454B}" type="pres">
      <dgm:prSet presAssocID="{49E8AD3C-EA5F-4E61-A399-9307CB1B52AB}" presName="extraNode" presStyleLbl="node1" presStyleIdx="0" presStyleCnt="2"/>
      <dgm:spPr/>
      <dgm:t>
        <a:bodyPr/>
        <a:lstStyle/>
        <a:p>
          <a:endParaRPr lang="bs-Latn-BA"/>
        </a:p>
      </dgm:t>
    </dgm:pt>
    <dgm:pt modelId="{9FD8AF82-DE44-42DE-AA28-3CF8287163F6}" type="pres">
      <dgm:prSet presAssocID="{49E8AD3C-EA5F-4E61-A399-9307CB1B52AB}" presName="dstNode" presStyleLbl="node1" presStyleIdx="0" presStyleCnt="2"/>
      <dgm:spPr/>
      <dgm:t>
        <a:bodyPr/>
        <a:lstStyle/>
        <a:p>
          <a:endParaRPr lang="bs-Latn-BA"/>
        </a:p>
      </dgm:t>
    </dgm:pt>
    <dgm:pt modelId="{15909D9B-3BE1-478E-BBCA-38BEA1A6E704}" type="pres">
      <dgm:prSet presAssocID="{DE655361-62EF-4172-AD65-58207B04B1C9}" presName="text_1" presStyleLbl="node1" presStyleIdx="0" presStyleCnt="2">
        <dgm:presLayoutVars>
          <dgm:bulletEnabled val="1"/>
        </dgm:presLayoutVars>
      </dgm:prSet>
      <dgm:spPr/>
      <dgm:t>
        <a:bodyPr/>
        <a:lstStyle/>
        <a:p>
          <a:endParaRPr lang="bs-Latn-BA"/>
        </a:p>
      </dgm:t>
    </dgm:pt>
    <dgm:pt modelId="{5384D5AE-FF51-4EF1-B361-B727FE9EF99C}" type="pres">
      <dgm:prSet presAssocID="{DE655361-62EF-4172-AD65-58207B04B1C9}" presName="accent_1" presStyleCnt="0"/>
      <dgm:spPr/>
      <dgm:t>
        <a:bodyPr/>
        <a:lstStyle/>
        <a:p>
          <a:endParaRPr lang="bs-Latn-BA"/>
        </a:p>
      </dgm:t>
    </dgm:pt>
    <dgm:pt modelId="{F830407A-A390-4E43-A2D8-B76BD1C89B16}" type="pres">
      <dgm:prSet presAssocID="{DE655361-62EF-4172-AD65-58207B04B1C9}" presName="accentRepeatNode" presStyleLbl="solidFgAcc1" presStyleIdx="0" presStyleCnt="2"/>
      <dgm:spPr/>
      <dgm:t>
        <a:bodyPr/>
        <a:lstStyle/>
        <a:p>
          <a:endParaRPr lang="bs-Latn-BA"/>
        </a:p>
      </dgm:t>
    </dgm:pt>
    <dgm:pt modelId="{E208FE45-B303-4767-BFE9-CFE15D0CD878}" type="pres">
      <dgm:prSet presAssocID="{45DB1760-D147-4639-95BD-E7E162850DA4}" presName="text_2" presStyleLbl="node1" presStyleIdx="1" presStyleCnt="2">
        <dgm:presLayoutVars>
          <dgm:bulletEnabled val="1"/>
        </dgm:presLayoutVars>
      </dgm:prSet>
      <dgm:spPr/>
      <dgm:t>
        <a:bodyPr/>
        <a:lstStyle/>
        <a:p>
          <a:endParaRPr lang="bs-Latn-BA"/>
        </a:p>
      </dgm:t>
    </dgm:pt>
    <dgm:pt modelId="{4CC04A26-C988-403B-81D2-AF503B165F6F}" type="pres">
      <dgm:prSet presAssocID="{45DB1760-D147-4639-95BD-E7E162850DA4}" presName="accent_2" presStyleCnt="0"/>
      <dgm:spPr/>
      <dgm:t>
        <a:bodyPr/>
        <a:lstStyle/>
        <a:p>
          <a:endParaRPr lang="bs-Latn-BA"/>
        </a:p>
      </dgm:t>
    </dgm:pt>
    <dgm:pt modelId="{BAD49F4F-4786-430D-9BA9-309DA7674ECF}" type="pres">
      <dgm:prSet presAssocID="{45DB1760-D147-4639-95BD-E7E162850DA4}" presName="accentRepeatNode" presStyleLbl="solidFgAcc1" presStyleIdx="1" presStyleCnt="2"/>
      <dgm:spPr/>
      <dgm:t>
        <a:bodyPr/>
        <a:lstStyle/>
        <a:p>
          <a:endParaRPr lang="bs-Latn-BA"/>
        </a:p>
      </dgm:t>
    </dgm:pt>
  </dgm:ptLst>
  <dgm:cxnLst>
    <dgm:cxn modelId="{F378FC85-A94A-429D-8537-C0F6A30E6F74}" srcId="{49E8AD3C-EA5F-4E61-A399-9307CB1B52AB}" destId="{45DB1760-D147-4639-95BD-E7E162850DA4}" srcOrd="1" destOrd="0" parTransId="{2E379183-FA46-4321-8F55-443A4BD2B33A}" sibTransId="{D37F5BFC-E65A-4442-B117-70BC359532D4}"/>
    <dgm:cxn modelId="{5D2D8BAA-D22E-42BC-A37C-5AAE30907EFF}" srcId="{49E8AD3C-EA5F-4E61-A399-9307CB1B52AB}" destId="{DE655361-62EF-4172-AD65-58207B04B1C9}" srcOrd="0" destOrd="0" parTransId="{2F0F6965-85D4-4333-9F4F-0B50AF1FD93F}" sibTransId="{39471F07-3140-4C20-ADDD-B3DA7A229956}"/>
    <dgm:cxn modelId="{2DA14C92-66ED-4F01-868D-46B0D2F0F57D}" type="presOf" srcId="{45DB1760-D147-4639-95BD-E7E162850DA4}" destId="{E208FE45-B303-4767-BFE9-CFE15D0CD878}" srcOrd="0" destOrd="0" presId="urn:microsoft.com/office/officeart/2008/layout/VerticalCurvedList"/>
    <dgm:cxn modelId="{9E322906-D5F8-4CA8-A092-F54C447F3804}" type="presOf" srcId="{49E8AD3C-EA5F-4E61-A399-9307CB1B52AB}" destId="{228C3D12-6136-4B38-83FD-AFDB35888FA4}" srcOrd="0" destOrd="0" presId="urn:microsoft.com/office/officeart/2008/layout/VerticalCurvedList"/>
    <dgm:cxn modelId="{7F3D2430-9AA8-446E-88A6-25D72E8BCC87}" type="presOf" srcId="{39471F07-3140-4C20-ADDD-B3DA7A229956}" destId="{0AA85FC8-DBA5-4A52-9AE4-E7CA0BF2E3A9}" srcOrd="0" destOrd="0" presId="urn:microsoft.com/office/officeart/2008/layout/VerticalCurvedList"/>
    <dgm:cxn modelId="{A434F4A5-ECE9-4D4F-8A56-F472E3C06403}" type="presOf" srcId="{DE655361-62EF-4172-AD65-58207B04B1C9}" destId="{15909D9B-3BE1-478E-BBCA-38BEA1A6E704}" srcOrd="0" destOrd="0" presId="urn:microsoft.com/office/officeart/2008/layout/VerticalCurvedList"/>
    <dgm:cxn modelId="{FEEA431F-68AA-4672-8794-7786E1AF6164}" type="presParOf" srcId="{228C3D12-6136-4B38-83FD-AFDB35888FA4}" destId="{7EC2C780-1E10-43B8-8272-9B5CF9B3D5ED}" srcOrd="0" destOrd="0" presId="urn:microsoft.com/office/officeart/2008/layout/VerticalCurvedList"/>
    <dgm:cxn modelId="{5D327894-6CB6-426E-AC7E-E1A25E56AD13}" type="presParOf" srcId="{7EC2C780-1E10-43B8-8272-9B5CF9B3D5ED}" destId="{8D142486-0911-43A4-868C-C3780D539DD4}" srcOrd="0" destOrd="0" presId="urn:microsoft.com/office/officeart/2008/layout/VerticalCurvedList"/>
    <dgm:cxn modelId="{F887D231-F255-4412-8F83-B5A9FC73A178}" type="presParOf" srcId="{8D142486-0911-43A4-868C-C3780D539DD4}" destId="{CC6A6B32-142A-4A16-83E4-3CB8A5617CBE}" srcOrd="0" destOrd="0" presId="urn:microsoft.com/office/officeart/2008/layout/VerticalCurvedList"/>
    <dgm:cxn modelId="{483E6331-9A79-4C3B-8ABB-30D4A186D58B}" type="presParOf" srcId="{8D142486-0911-43A4-868C-C3780D539DD4}" destId="{0AA85FC8-DBA5-4A52-9AE4-E7CA0BF2E3A9}" srcOrd="1" destOrd="0" presId="urn:microsoft.com/office/officeart/2008/layout/VerticalCurvedList"/>
    <dgm:cxn modelId="{75ACA988-6AC8-41C5-A5ED-5654F693D3E5}" type="presParOf" srcId="{8D142486-0911-43A4-868C-C3780D539DD4}" destId="{C6856581-03BA-48AA-A673-5CBE1721454B}" srcOrd="2" destOrd="0" presId="urn:microsoft.com/office/officeart/2008/layout/VerticalCurvedList"/>
    <dgm:cxn modelId="{326C9E35-E41D-4040-B7A4-4C7A02F6F208}" type="presParOf" srcId="{8D142486-0911-43A4-868C-C3780D539DD4}" destId="{9FD8AF82-DE44-42DE-AA28-3CF8287163F6}" srcOrd="3" destOrd="0" presId="urn:microsoft.com/office/officeart/2008/layout/VerticalCurvedList"/>
    <dgm:cxn modelId="{4326D2C0-0071-480F-90E4-952486B1D603}" type="presParOf" srcId="{7EC2C780-1E10-43B8-8272-9B5CF9B3D5ED}" destId="{15909D9B-3BE1-478E-BBCA-38BEA1A6E704}" srcOrd="1" destOrd="0" presId="urn:microsoft.com/office/officeart/2008/layout/VerticalCurvedList"/>
    <dgm:cxn modelId="{903C68C1-7EF8-4BC5-9EA0-8231D76A6A09}" type="presParOf" srcId="{7EC2C780-1E10-43B8-8272-9B5CF9B3D5ED}" destId="{5384D5AE-FF51-4EF1-B361-B727FE9EF99C}" srcOrd="2" destOrd="0" presId="urn:microsoft.com/office/officeart/2008/layout/VerticalCurvedList"/>
    <dgm:cxn modelId="{7AC306B5-7786-4CB7-AF57-0123A016C616}" type="presParOf" srcId="{5384D5AE-FF51-4EF1-B361-B727FE9EF99C}" destId="{F830407A-A390-4E43-A2D8-B76BD1C89B16}" srcOrd="0" destOrd="0" presId="urn:microsoft.com/office/officeart/2008/layout/VerticalCurvedList"/>
    <dgm:cxn modelId="{ED8945A9-1476-4188-B9F9-DDF92C609C9E}" type="presParOf" srcId="{7EC2C780-1E10-43B8-8272-9B5CF9B3D5ED}" destId="{E208FE45-B303-4767-BFE9-CFE15D0CD878}" srcOrd="3" destOrd="0" presId="urn:microsoft.com/office/officeart/2008/layout/VerticalCurvedList"/>
    <dgm:cxn modelId="{253FB0AF-8EA5-4FCD-8D2A-F09F62D27C52}" type="presParOf" srcId="{7EC2C780-1E10-43B8-8272-9B5CF9B3D5ED}" destId="{4CC04A26-C988-403B-81D2-AF503B165F6F}" srcOrd="4" destOrd="0" presId="urn:microsoft.com/office/officeart/2008/layout/VerticalCurvedList"/>
    <dgm:cxn modelId="{BFB8FFCB-8080-4450-B04F-E36463522C9E}" type="presParOf" srcId="{4CC04A26-C988-403B-81D2-AF503B165F6F}" destId="{BAD49F4F-4786-430D-9BA9-309DA7674EC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B0ACBE02-54F7-47B5-BCAB-6BB2FCEC3132}" type="doc">
      <dgm:prSet loTypeId="urn:microsoft.com/office/officeart/2005/8/layout/pyramid2" loCatId="pyramid" qsTypeId="urn:microsoft.com/office/officeart/2005/8/quickstyle/simple1" qsCatId="simple" csTypeId="urn:microsoft.com/office/officeart/2005/8/colors/accent0_3" csCatId="mainScheme" phldr="1"/>
      <dgm:spPr/>
    </dgm:pt>
    <dgm:pt modelId="{DAE86AE5-1081-4CA1-8023-2CFA20785590}">
      <dgm:prSet phldrT="[Text]"/>
      <dgm:spPr/>
      <dgm:t>
        <a:bodyPr/>
        <a:lstStyle/>
        <a:p>
          <a:r>
            <a:rPr lang="bs-Latn-BA" b="1" dirty="0" smtClean="0"/>
            <a:t>Zahtjev za ponavljanje postupka</a:t>
          </a:r>
          <a:endParaRPr lang="bs-Latn-BA" b="1" dirty="0"/>
        </a:p>
      </dgm:t>
    </dgm:pt>
    <dgm:pt modelId="{8DCFFD43-26FD-46D4-806C-78331BC8D60D}" type="parTrans" cxnId="{A419AEE6-6486-4A46-96C0-2280C27891B4}">
      <dgm:prSet/>
      <dgm:spPr/>
      <dgm:t>
        <a:bodyPr/>
        <a:lstStyle/>
        <a:p>
          <a:endParaRPr lang="bs-Latn-BA" b="1"/>
        </a:p>
      </dgm:t>
    </dgm:pt>
    <dgm:pt modelId="{A9A859F7-184A-4AA9-BC9D-27F7BF3E0DC9}" type="sibTrans" cxnId="{A419AEE6-6486-4A46-96C0-2280C27891B4}">
      <dgm:prSet/>
      <dgm:spPr/>
      <dgm:t>
        <a:bodyPr/>
        <a:lstStyle/>
        <a:p>
          <a:endParaRPr lang="bs-Latn-BA" b="1"/>
        </a:p>
      </dgm:t>
    </dgm:pt>
    <dgm:pt modelId="{E738CB9F-CB9E-486D-9BB0-5810C4D97C8C}">
      <dgm:prSet phldrT="[Text]"/>
      <dgm:spPr/>
      <dgm:t>
        <a:bodyPr/>
        <a:lstStyle/>
        <a:p>
          <a:r>
            <a:rPr lang="bs-Latn-BA" b="1" dirty="0" smtClean="0"/>
            <a:t>Zahtjev za zaštitu zakonitosti</a:t>
          </a:r>
          <a:endParaRPr lang="bs-Latn-BA" b="1" dirty="0"/>
        </a:p>
      </dgm:t>
    </dgm:pt>
    <dgm:pt modelId="{2181A72F-8D41-4346-AF92-6B31C5212F7C}" type="parTrans" cxnId="{4303BB42-C328-45D0-AF3A-D23C70698F10}">
      <dgm:prSet/>
      <dgm:spPr/>
      <dgm:t>
        <a:bodyPr/>
        <a:lstStyle/>
        <a:p>
          <a:endParaRPr lang="bs-Latn-BA" b="1"/>
        </a:p>
      </dgm:t>
    </dgm:pt>
    <dgm:pt modelId="{937E2C04-E7EC-4B2C-B76D-5EAE63C580CF}" type="sibTrans" cxnId="{4303BB42-C328-45D0-AF3A-D23C70698F10}">
      <dgm:prSet/>
      <dgm:spPr/>
      <dgm:t>
        <a:bodyPr/>
        <a:lstStyle/>
        <a:p>
          <a:endParaRPr lang="bs-Latn-BA" b="1"/>
        </a:p>
      </dgm:t>
    </dgm:pt>
    <dgm:pt modelId="{32964143-74CC-45B0-A76D-CF144D1693FA}">
      <dgm:prSet phldrT="[Text]"/>
      <dgm:spPr/>
      <dgm:t>
        <a:bodyPr/>
        <a:lstStyle/>
        <a:p>
          <a:r>
            <a:rPr lang="nn-NO" b="1" dirty="0" smtClean="0"/>
            <a:t>Zahtjev za preispitivanje sudske odluke</a:t>
          </a:r>
          <a:endParaRPr lang="bs-Latn-BA" b="1" dirty="0"/>
        </a:p>
      </dgm:t>
    </dgm:pt>
    <dgm:pt modelId="{6D79C481-C045-44B5-B19A-0BF65C0CD4F1}" type="parTrans" cxnId="{58E1A9D0-461F-464D-95B6-6269E045FAC6}">
      <dgm:prSet/>
      <dgm:spPr/>
      <dgm:t>
        <a:bodyPr/>
        <a:lstStyle/>
        <a:p>
          <a:endParaRPr lang="bs-Latn-BA" b="1"/>
        </a:p>
      </dgm:t>
    </dgm:pt>
    <dgm:pt modelId="{13E04870-3A38-462F-A677-C8B4D320B766}" type="sibTrans" cxnId="{58E1A9D0-461F-464D-95B6-6269E045FAC6}">
      <dgm:prSet/>
      <dgm:spPr/>
      <dgm:t>
        <a:bodyPr/>
        <a:lstStyle/>
        <a:p>
          <a:endParaRPr lang="bs-Latn-BA" b="1"/>
        </a:p>
      </dgm:t>
    </dgm:pt>
    <dgm:pt modelId="{43DCD168-9B35-47E2-815E-43978D848C57}" type="pres">
      <dgm:prSet presAssocID="{B0ACBE02-54F7-47B5-BCAB-6BB2FCEC3132}" presName="compositeShape" presStyleCnt="0">
        <dgm:presLayoutVars>
          <dgm:dir/>
          <dgm:resizeHandles/>
        </dgm:presLayoutVars>
      </dgm:prSet>
      <dgm:spPr/>
    </dgm:pt>
    <dgm:pt modelId="{3D4BDDB8-8648-4440-BD14-F9AE52465E0B}" type="pres">
      <dgm:prSet presAssocID="{B0ACBE02-54F7-47B5-BCAB-6BB2FCEC3132}" presName="pyramid" presStyleLbl="node1" presStyleIdx="0" presStyleCnt="1"/>
      <dgm:spPr/>
    </dgm:pt>
    <dgm:pt modelId="{B819E8E4-84EC-458F-A82F-121AC84ACE67}" type="pres">
      <dgm:prSet presAssocID="{B0ACBE02-54F7-47B5-BCAB-6BB2FCEC3132}" presName="theList" presStyleCnt="0"/>
      <dgm:spPr/>
    </dgm:pt>
    <dgm:pt modelId="{81B1A8A1-6B96-422D-B611-28A99126AD5F}" type="pres">
      <dgm:prSet presAssocID="{DAE86AE5-1081-4CA1-8023-2CFA20785590}" presName="aNode" presStyleLbl="fgAcc1" presStyleIdx="0" presStyleCnt="3">
        <dgm:presLayoutVars>
          <dgm:bulletEnabled val="1"/>
        </dgm:presLayoutVars>
      </dgm:prSet>
      <dgm:spPr/>
      <dgm:t>
        <a:bodyPr/>
        <a:lstStyle/>
        <a:p>
          <a:endParaRPr lang="bs-Latn-BA"/>
        </a:p>
      </dgm:t>
    </dgm:pt>
    <dgm:pt modelId="{894D3BFC-84FA-4E8A-8428-15902396524C}" type="pres">
      <dgm:prSet presAssocID="{DAE86AE5-1081-4CA1-8023-2CFA20785590}" presName="aSpace" presStyleCnt="0"/>
      <dgm:spPr/>
    </dgm:pt>
    <dgm:pt modelId="{30860037-6A2A-4CD9-BEED-5DFFFAC7B034}" type="pres">
      <dgm:prSet presAssocID="{E738CB9F-CB9E-486D-9BB0-5810C4D97C8C}" presName="aNode" presStyleLbl="fgAcc1" presStyleIdx="1" presStyleCnt="3">
        <dgm:presLayoutVars>
          <dgm:bulletEnabled val="1"/>
        </dgm:presLayoutVars>
      </dgm:prSet>
      <dgm:spPr/>
      <dgm:t>
        <a:bodyPr/>
        <a:lstStyle/>
        <a:p>
          <a:endParaRPr lang="bs-Latn-BA"/>
        </a:p>
      </dgm:t>
    </dgm:pt>
    <dgm:pt modelId="{E75EFF84-B199-4514-A6F5-033F4B86FC00}" type="pres">
      <dgm:prSet presAssocID="{E738CB9F-CB9E-486D-9BB0-5810C4D97C8C}" presName="aSpace" presStyleCnt="0"/>
      <dgm:spPr/>
    </dgm:pt>
    <dgm:pt modelId="{3A177BE6-625C-4EE2-B6A6-6435D53DB25C}" type="pres">
      <dgm:prSet presAssocID="{32964143-74CC-45B0-A76D-CF144D1693FA}" presName="aNode" presStyleLbl="fgAcc1" presStyleIdx="2" presStyleCnt="3">
        <dgm:presLayoutVars>
          <dgm:bulletEnabled val="1"/>
        </dgm:presLayoutVars>
      </dgm:prSet>
      <dgm:spPr/>
      <dgm:t>
        <a:bodyPr/>
        <a:lstStyle/>
        <a:p>
          <a:endParaRPr lang="bs-Latn-BA"/>
        </a:p>
      </dgm:t>
    </dgm:pt>
    <dgm:pt modelId="{8964AB57-F07E-4272-BEE9-86EF4157A097}" type="pres">
      <dgm:prSet presAssocID="{32964143-74CC-45B0-A76D-CF144D1693FA}" presName="aSpace" presStyleCnt="0"/>
      <dgm:spPr/>
    </dgm:pt>
  </dgm:ptLst>
  <dgm:cxnLst>
    <dgm:cxn modelId="{028011D3-69D6-4C7B-A6EC-0ED92ECBD556}" type="presOf" srcId="{E738CB9F-CB9E-486D-9BB0-5810C4D97C8C}" destId="{30860037-6A2A-4CD9-BEED-5DFFFAC7B034}" srcOrd="0" destOrd="0" presId="urn:microsoft.com/office/officeart/2005/8/layout/pyramid2"/>
    <dgm:cxn modelId="{AB8F6859-D3E5-4914-B8CE-69193076EE0A}" type="presOf" srcId="{B0ACBE02-54F7-47B5-BCAB-6BB2FCEC3132}" destId="{43DCD168-9B35-47E2-815E-43978D848C57}" srcOrd="0" destOrd="0" presId="urn:microsoft.com/office/officeart/2005/8/layout/pyramid2"/>
    <dgm:cxn modelId="{A6F892BB-CF41-4732-A1B2-C9DAF5A43407}" type="presOf" srcId="{DAE86AE5-1081-4CA1-8023-2CFA20785590}" destId="{81B1A8A1-6B96-422D-B611-28A99126AD5F}" srcOrd="0" destOrd="0" presId="urn:microsoft.com/office/officeart/2005/8/layout/pyramid2"/>
    <dgm:cxn modelId="{A419AEE6-6486-4A46-96C0-2280C27891B4}" srcId="{B0ACBE02-54F7-47B5-BCAB-6BB2FCEC3132}" destId="{DAE86AE5-1081-4CA1-8023-2CFA20785590}" srcOrd="0" destOrd="0" parTransId="{8DCFFD43-26FD-46D4-806C-78331BC8D60D}" sibTransId="{A9A859F7-184A-4AA9-BC9D-27F7BF3E0DC9}"/>
    <dgm:cxn modelId="{58E1A9D0-461F-464D-95B6-6269E045FAC6}" srcId="{B0ACBE02-54F7-47B5-BCAB-6BB2FCEC3132}" destId="{32964143-74CC-45B0-A76D-CF144D1693FA}" srcOrd="2" destOrd="0" parTransId="{6D79C481-C045-44B5-B19A-0BF65C0CD4F1}" sibTransId="{13E04870-3A38-462F-A677-C8B4D320B766}"/>
    <dgm:cxn modelId="{E1B0B2BE-DA1A-483D-8A1D-A07862CFEB9C}" type="presOf" srcId="{32964143-74CC-45B0-A76D-CF144D1693FA}" destId="{3A177BE6-625C-4EE2-B6A6-6435D53DB25C}" srcOrd="0" destOrd="0" presId="urn:microsoft.com/office/officeart/2005/8/layout/pyramid2"/>
    <dgm:cxn modelId="{4303BB42-C328-45D0-AF3A-D23C70698F10}" srcId="{B0ACBE02-54F7-47B5-BCAB-6BB2FCEC3132}" destId="{E738CB9F-CB9E-486D-9BB0-5810C4D97C8C}" srcOrd="1" destOrd="0" parTransId="{2181A72F-8D41-4346-AF92-6B31C5212F7C}" sibTransId="{937E2C04-E7EC-4B2C-B76D-5EAE63C580CF}"/>
    <dgm:cxn modelId="{B2CC4E8D-C783-4DE1-9862-23F068018C12}" type="presParOf" srcId="{43DCD168-9B35-47E2-815E-43978D848C57}" destId="{3D4BDDB8-8648-4440-BD14-F9AE52465E0B}" srcOrd="0" destOrd="0" presId="urn:microsoft.com/office/officeart/2005/8/layout/pyramid2"/>
    <dgm:cxn modelId="{29E109D3-37DF-44C7-B465-A70287D4A2AA}" type="presParOf" srcId="{43DCD168-9B35-47E2-815E-43978D848C57}" destId="{B819E8E4-84EC-458F-A82F-121AC84ACE67}" srcOrd="1" destOrd="0" presId="urn:microsoft.com/office/officeart/2005/8/layout/pyramid2"/>
    <dgm:cxn modelId="{720F1A7E-F8A9-46DB-A93E-850A33720CCB}" type="presParOf" srcId="{B819E8E4-84EC-458F-A82F-121AC84ACE67}" destId="{81B1A8A1-6B96-422D-B611-28A99126AD5F}" srcOrd="0" destOrd="0" presId="urn:microsoft.com/office/officeart/2005/8/layout/pyramid2"/>
    <dgm:cxn modelId="{660C593C-848C-489C-ADC1-377548FB300C}" type="presParOf" srcId="{B819E8E4-84EC-458F-A82F-121AC84ACE67}" destId="{894D3BFC-84FA-4E8A-8428-15902396524C}" srcOrd="1" destOrd="0" presId="urn:microsoft.com/office/officeart/2005/8/layout/pyramid2"/>
    <dgm:cxn modelId="{38C0C0E1-64A0-4BCD-A0C1-5DDB8ADC5EF4}" type="presParOf" srcId="{B819E8E4-84EC-458F-A82F-121AC84ACE67}" destId="{30860037-6A2A-4CD9-BEED-5DFFFAC7B034}" srcOrd="2" destOrd="0" presId="urn:microsoft.com/office/officeart/2005/8/layout/pyramid2"/>
    <dgm:cxn modelId="{EDBEC54F-B973-4B7A-A90A-C16AC5E48197}" type="presParOf" srcId="{B819E8E4-84EC-458F-A82F-121AC84ACE67}" destId="{E75EFF84-B199-4514-A6F5-033F4B86FC00}" srcOrd="3" destOrd="0" presId="urn:microsoft.com/office/officeart/2005/8/layout/pyramid2"/>
    <dgm:cxn modelId="{0E43B237-63E3-4D58-AD3E-D750BD454357}" type="presParOf" srcId="{B819E8E4-84EC-458F-A82F-121AC84ACE67}" destId="{3A177BE6-625C-4EE2-B6A6-6435D53DB25C}" srcOrd="4" destOrd="0" presId="urn:microsoft.com/office/officeart/2005/8/layout/pyramid2"/>
    <dgm:cxn modelId="{F53E889C-C9E2-4426-BC88-FB8F29311C72}" type="presParOf" srcId="{B819E8E4-84EC-458F-A82F-121AC84ACE67}" destId="{8964AB57-F07E-4272-BEE9-86EF4157A097}"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23D07D69-B1CC-49E9-92EA-C59455FB347F}" type="doc">
      <dgm:prSet loTypeId="urn:microsoft.com/office/officeart/2005/8/layout/hierarchy4" loCatId="hierarchy" qsTypeId="urn:microsoft.com/office/officeart/2005/8/quickstyle/simple1" qsCatId="simple" csTypeId="urn:microsoft.com/office/officeart/2005/8/colors/accent1_4" csCatId="accent1" phldr="1"/>
      <dgm:spPr/>
      <dgm:t>
        <a:bodyPr/>
        <a:lstStyle/>
        <a:p>
          <a:endParaRPr lang="en-US"/>
        </a:p>
      </dgm:t>
    </dgm:pt>
    <dgm:pt modelId="{575E5A38-27ED-4913-8E3C-C7FCC741ED0D}">
      <dgm:prSet phldrT="[Text]"/>
      <dgm:spPr/>
      <dgm:t>
        <a:bodyPr/>
        <a:lstStyle/>
        <a:p>
          <a:r>
            <a:rPr lang="bs-Latn-BA" b="1" dirty="0" smtClean="0">
              <a:latin typeface="+mn-lt"/>
            </a:rPr>
            <a:t>OBAVEZUJUĆA PRAVOSNAŽNA PRESUDA OSTVARUJE SVOJE PRAVNO DJELOVANJE U UPRAVNOM SPORU U SLJEDEĆIM SLUČAJEVIMA</a:t>
          </a:r>
          <a:r>
            <a:rPr lang="bs-Latn-BA" dirty="0" smtClean="0">
              <a:latin typeface="+mn-lt"/>
            </a:rPr>
            <a:t>:</a:t>
          </a:r>
          <a:endParaRPr lang="en-US" dirty="0">
            <a:latin typeface="+mn-lt"/>
          </a:endParaRPr>
        </a:p>
      </dgm:t>
    </dgm:pt>
    <dgm:pt modelId="{687F603F-FCF1-462E-B49D-DDE8AAD7B9AC}" type="parTrans" cxnId="{2BF8AFE7-1765-4152-85C7-43B35B7426BB}">
      <dgm:prSet/>
      <dgm:spPr/>
      <dgm:t>
        <a:bodyPr/>
        <a:lstStyle/>
        <a:p>
          <a:endParaRPr lang="en-US">
            <a:solidFill>
              <a:schemeClr val="tx1"/>
            </a:solidFill>
            <a:latin typeface="+mn-lt"/>
          </a:endParaRPr>
        </a:p>
      </dgm:t>
    </dgm:pt>
    <dgm:pt modelId="{9C27EE7E-A18B-4043-8149-8DD4EDF8EE14}" type="sibTrans" cxnId="{2BF8AFE7-1765-4152-85C7-43B35B7426BB}">
      <dgm:prSet/>
      <dgm:spPr/>
      <dgm:t>
        <a:bodyPr/>
        <a:lstStyle/>
        <a:p>
          <a:endParaRPr lang="en-US">
            <a:solidFill>
              <a:schemeClr val="tx1"/>
            </a:solidFill>
            <a:latin typeface="+mn-lt"/>
          </a:endParaRPr>
        </a:p>
      </dgm:t>
    </dgm:pt>
    <dgm:pt modelId="{A0C3DB97-486B-467A-9020-E62ADCFC1A15}">
      <dgm:prSet phldrT="[Text]"/>
      <dgm:spPr/>
      <dgm:t>
        <a:bodyPr/>
        <a:lstStyle/>
        <a:p>
          <a:r>
            <a:rPr lang="bs-Latn-BA" b="1" smtClean="0">
              <a:latin typeface="+mn-lt"/>
            </a:rPr>
            <a:t>UVAŽAVANJEM TUŽBE I RJEŠAVANJEM SAME UPRAVNE STVARI</a:t>
          </a:r>
          <a:endParaRPr lang="en-US" b="1" dirty="0">
            <a:latin typeface="+mn-lt"/>
          </a:endParaRPr>
        </a:p>
      </dgm:t>
    </dgm:pt>
    <dgm:pt modelId="{1FFAFC54-62C4-46F4-ADD5-6E5E0010E6C0}" type="parTrans" cxnId="{57C7DC9D-E1D4-4A11-BDBB-9288E3320CF1}">
      <dgm:prSet/>
      <dgm:spPr/>
      <dgm:t>
        <a:bodyPr/>
        <a:lstStyle/>
        <a:p>
          <a:endParaRPr lang="en-US">
            <a:solidFill>
              <a:schemeClr val="tx1"/>
            </a:solidFill>
            <a:latin typeface="+mn-lt"/>
          </a:endParaRPr>
        </a:p>
      </dgm:t>
    </dgm:pt>
    <dgm:pt modelId="{77217817-282B-4D12-ACDB-856EF8D5A483}" type="sibTrans" cxnId="{57C7DC9D-E1D4-4A11-BDBB-9288E3320CF1}">
      <dgm:prSet/>
      <dgm:spPr/>
      <dgm:t>
        <a:bodyPr/>
        <a:lstStyle/>
        <a:p>
          <a:endParaRPr lang="en-US">
            <a:solidFill>
              <a:schemeClr val="tx1"/>
            </a:solidFill>
            <a:latin typeface="+mn-lt"/>
          </a:endParaRPr>
        </a:p>
      </dgm:t>
    </dgm:pt>
    <dgm:pt modelId="{FB88C4C1-BA87-495B-8FCC-756DA2318044}">
      <dgm:prSet phldrT="[Text]"/>
      <dgm:spPr/>
      <dgm:t>
        <a:bodyPr/>
        <a:lstStyle/>
        <a:p>
          <a:r>
            <a:rPr lang="bs-Latn-BA" b="1" smtClean="0">
              <a:latin typeface="+mn-lt"/>
            </a:rPr>
            <a:t>UVAŽAVANJEM TUŽBE I PONIŠTAVANJEM OSPORENOG PRAVNOG AKTA</a:t>
          </a:r>
          <a:endParaRPr lang="en-US" b="1" dirty="0">
            <a:latin typeface="+mn-lt"/>
          </a:endParaRPr>
        </a:p>
      </dgm:t>
    </dgm:pt>
    <dgm:pt modelId="{B72B4D27-9486-4BD1-8106-9E2A2BF874C9}" type="parTrans" cxnId="{A8A35B48-0FF0-402C-82C4-F35C6EB8CD43}">
      <dgm:prSet/>
      <dgm:spPr/>
      <dgm:t>
        <a:bodyPr/>
        <a:lstStyle/>
        <a:p>
          <a:endParaRPr lang="en-US">
            <a:solidFill>
              <a:schemeClr val="tx1"/>
            </a:solidFill>
            <a:latin typeface="+mn-lt"/>
          </a:endParaRPr>
        </a:p>
      </dgm:t>
    </dgm:pt>
    <dgm:pt modelId="{11E1CC08-2541-4504-9953-D9E5425E9961}" type="sibTrans" cxnId="{A8A35B48-0FF0-402C-82C4-F35C6EB8CD43}">
      <dgm:prSet/>
      <dgm:spPr/>
      <dgm:t>
        <a:bodyPr/>
        <a:lstStyle/>
        <a:p>
          <a:endParaRPr lang="en-US">
            <a:solidFill>
              <a:schemeClr val="tx1"/>
            </a:solidFill>
            <a:latin typeface="+mn-lt"/>
          </a:endParaRPr>
        </a:p>
      </dgm:t>
    </dgm:pt>
    <dgm:pt modelId="{BDE9A30B-2D67-4C68-B401-E2D104D45D7A}">
      <dgm:prSet phldrT="[Text]"/>
      <dgm:spPr/>
      <dgm:t>
        <a:bodyPr/>
        <a:lstStyle/>
        <a:p>
          <a:r>
            <a:rPr lang="bs-Latn-BA" b="1" smtClean="0">
              <a:latin typeface="+mn-lt"/>
            </a:rPr>
            <a:t>ODBIJANJEM TUŽBE</a:t>
          </a:r>
          <a:endParaRPr lang="en-US" b="1" dirty="0">
            <a:latin typeface="+mn-lt"/>
          </a:endParaRPr>
        </a:p>
      </dgm:t>
    </dgm:pt>
    <dgm:pt modelId="{644C189F-977E-49F8-A536-BF32BEC3E569}" type="sibTrans" cxnId="{E7E5FE9F-B4C4-413B-8518-F6088A5A355B}">
      <dgm:prSet/>
      <dgm:spPr/>
      <dgm:t>
        <a:bodyPr/>
        <a:lstStyle/>
        <a:p>
          <a:endParaRPr lang="en-US">
            <a:solidFill>
              <a:schemeClr val="tx1"/>
            </a:solidFill>
            <a:latin typeface="+mn-lt"/>
          </a:endParaRPr>
        </a:p>
      </dgm:t>
    </dgm:pt>
    <dgm:pt modelId="{1AF5FC1F-AD95-4030-97B4-B9325103A840}" type="parTrans" cxnId="{E7E5FE9F-B4C4-413B-8518-F6088A5A355B}">
      <dgm:prSet/>
      <dgm:spPr/>
      <dgm:t>
        <a:bodyPr/>
        <a:lstStyle/>
        <a:p>
          <a:endParaRPr lang="en-US">
            <a:solidFill>
              <a:schemeClr val="tx1"/>
            </a:solidFill>
            <a:latin typeface="+mn-lt"/>
          </a:endParaRPr>
        </a:p>
      </dgm:t>
    </dgm:pt>
    <dgm:pt modelId="{633F027D-4989-45C1-9622-6CE6181C01F4}" type="pres">
      <dgm:prSet presAssocID="{23D07D69-B1CC-49E9-92EA-C59455FB347F}" presName="Name0" presStyleCnt="0">
        <dgm:presLayoutVars>
          <dgm:chPref val="1"/>
          <dgm:dir/>
          <dgm:animOne val="branch"/>
          <dgm:animLvl val="lvl"/>
          <dgm:resizeHandles/>
        </dgm:presLayoutVars>
      </dgm:prSet>
      <dgm:spPr/>
      <dgm:t>
        <a:bodyPr/>
        <a:lstStyle/>
        <a:p>
          <a:endParaRPr lang="bs-Latn-BA"/>
        </a:p>
      </dgm:t>
    </dgm:pt>
    <dgm:pt modelId="{47BFA0CA-B806-4A4C-88DF-110EB41EAD1F}" type="pres">
      <dgm:prSet presAssocID="{575E5A38-27ED-4913-8E3C-C7FCC741ED0D}" presName="vertOne" presStyleCnt="0"/>
      <dgm:spPr/>
      <dgm:t>
        <a:bodyPr/>
        <a:lstStyle/>
        <a:p>
          <a:endParaRPr lang="bs-Latn-BA"/>
        </a:p>
      </dgm:t>
    </dgm:pt>
    <dgm:pt modelId="{28659CA0-9839-412B-B762-BBE923D218B3}" type="pres">
      <dgm:prSet presAssocID="{575E5A38-27ED-4913-8E3C-C7FCC741ED0D}" presName="txOne" presStyleLbl="node0" presStyleIdx="0" presStyleCnt="1">
        <dgm:presLayoutVars>
          <dgm:chPref val="3"/>
        </dgm:presLayoutVars>
      </dgm:prSet>
      <dgm:spPr/>
      <dgm:t>
        <a:bodyPr/>
        <a:lstStyle/>
        <a:p>
          <a:endParaRPr lang="en-US"/>
        </a:p>
      </dgm:t>
    </dgm:pt>
    <dgm:pt modelId="{41B83817-4288-4D17-86C9-0B09B7152BB3}" type="pres">
      <dgm:prSet presAssocID="{575E5A38-27ED-4913-8E3C-C7FCC741ED0D}" presName="parTransOne" presStyleCnt="0"/>
      <dgm:spPr/>
      <dgm:t>
        <a:bodyPr/>
        <a:lstStyle/>
        <a:p>
          <a:endParaRPr lang="bs-Latn-BA"/>
        </a:p>
      </dgm:t>
    </dgm:pt>
    <dgm:pt modelId="{BB70671D-5464-4550-9BFD-79C48267C77B}" type="pres">
      <dgm:prSet presAssocID="{575E5A38-27ED-4913-8E3C-C7FCC741ED0D}" presName="horzOne" presStyleCnt="0"/>
      <dgm:spPr/>
      <dgm:t>
        <a:bodyPr/>
        <a:lstStyle/>
        <a:p>
          <a:endParaRPr lang="bs-Latn-BA"/>
        </a:p>
      </dgm:t>
    </dgm:pt>
    <dgm:pt modelId="{AFF03A10-FCAF-4744-8074-75E32C029D6D}" type="pres">
      <dgm:prSet presAssocID="{BDE9A30B-2D67-4C68-B401-E2D104D45D7A}" presName="vertTwo" presStyleCnt="0"/>
      <dgm:spPr/>
      <dgm:t>
        <a:bodyPr/>
        <a:lstStyle/>
        <a:p>
          <a:endParaRPr lang="bs-Latn-BA"/>
        </a:p>
      </dgm:t>
    </dgm:pt>
    <dgm:pt modelId="{C73D004E-5D33-4F75-ACBD-D9997D869182}" type="pres">
      <dgm:prSet presAssocID="{BDE9A30B-2D67-4C68-B401-E2D104D45D7A}" presName="txTwo" presStyleLbl="node2" presStyleIdx="0" presStyleCnt="2" custScaleX="25712" custLinFactNeighborX="-21631" custLinFactNeighborY="25114">
        <dgm:presLayoutVars>
          <dgm:chPref val="3"/>
        </dgm:presLayoutVars>
      </dgm:prSet>
      <dgm:spPr/>
      <dgm:t>
        <a:bodyPr/>
        <a:lstStyle/>
        <a:p>
          <a:endParaRPr lang="en-US"/>
        </a:p>
      </dgm:t>
    </dgm:pt>
    <dgm:pt modelId="{148137BE-8FE6-4C79-85ED-413FE1743D61}" type="pres">
      <dgm:prSet presAssocID="{BDE9A30B-2D67-4C68-B401-E2D104D45D7A}" presName="parTransTwo" presStyleCnt="0"/>
      <dgm:spPr/>
      <dgm:t>
        <a:bodyPr/>
        <a:lstStyle/>
        <a:p>
          <a:endParaRPr lang="bs-Latn-BA"/>
        </a:p>
      </dgm:t>
    </dgm:pt>
    <dgm:pt modelId="{4E6DB927-5B6B-4019-84BF-173A54E4909E}" type="pres">
      <dgm:prSet presAssocID="{BDE9A30B-2D67-4C68-B401-E2D104D45D7A}" presName="horzTwo" presStyleCnt="0"/>
      <dgm:spPr/>
      <dgm:t>
        <a:bodyPr/>
        <a:lstStyle/>
        <a:p>
          <a:endParaRPr lang="bs-Latn-BA"/>
        </a:p>
      </dgm:t>
    </dgm:pt>
    <dgm:pt modelId="{80DD274B-3C34-4CFB-A3D6-47EC6906526C}" type="pres">
      <dgm:prSet presAssocID="{A0C3DB97-486B-467A-9020-E62ADCFC1A15}" presName="vertThree" presStyleCnt="0"/>
      <dgm:spPr/>
      <dgm:t>
        <a:bodyPr/>
        <a:lstStyle/>
        <a:p>
          <a:endParaRPr lang="bs-Latn-BA"/>
        </a:p>
      </dgm:t>
    </dgm:pt>
    <dgm:pt modelId="{48127B2C-0DA7-489E-97FE-3A14C1E0702B}" type="pres">
      <dgm:prSet presAssocID="{A0C3DB97-486B-467A-9020-E62ADCFC1A15}" presName="txThree" presStyleLbl="node3" presStyleIdx="0" presStyleCnt="1" custScaleX="29206" custLinFactY="-8261" custLinFactNeighborX="11889" custLinFactNeighborY="-100000">
        <dgm:presLayoutVars>
          <dgm:chPref val="3"/>
        </dgm:presLayoutVars>
      </dgm:prSet>
      <dgm:spPr/>
      <dgm:t>
        <a:bodyPr/>
        <a:lstStyle/>
        <a:p>
          <a:endParaRPr lang="bs-Latn-BA"/>
        </a:p>
      </dgm:t>
    </dgm:pt>
    <dgm:pt modelId="{7F8937AC-0E51-496B-8980-B8A7EC9308A9}" type="pres">
      <dgm:prSet presAssocID="{A0C3DB97-486B-467A-9020-E62ADCFC1A15}" presName="horzThree" presStyleCnt="0"/>
      <dgm:spPr/>
      <dgm:t>
        <a:bodyPr/>
        <a:lstStyle/>
        <a:p>
          <a:endParaRPr lang="bs-Latn-BA"/>
        </a:p>
      </dgm:t>
    </dgm:pt>
    <dgm:pt modelId="{2E22911C-74F0-4BEF-84C8-1EDBB58AFB0E}" type="pres">
      <dgm:prSet presAssocID="{644C189F-977E-49F8-A536-BF32BEC3E569}" presName="sibSpaceTwo" presStyleCnt="0"/>
      <dgm:spPr/>
      <dgm:t>
        <a:bodyPr/>
        <a:lstStyle/>
        <a:p>
          <a:endParaRPr lang="bs-Latn-BA"/>
        </a:p>
      </dgm:t>
    </dgm:pt>
    <dgm:pt modelId="{E48D20C6-03D0-4A60-9445-CC5E7957C3BC}" type="pres">
      <dgm:prSet presAssocID="{FB88C4C1-BA87-495B-8FCC-756DA2318044}" presName="vertTwo" presStyleCnt="0"/>
      <dgm:spPr/>
      <dgm:t>
        <a:bodyPr/>
        <a:lstStyle/>
        <a:p>
          <a:endParaRPr lang="bs-Latn-BA"/>
        </a:p>
      </dgm:t>
    </dgm:pt>
    <dgm:pt modelId="{E2AF210F-8761-46F3-BE89-7410A7F60B1F}" type="pres">
      <dgm:prSet presAssocID="{FB88C4C1-BA87-495B-8FCC-756DA2318044}" presName="txTwo" presStyleLbl="node2" presStyleIdx="1" presStyleCnt="2" custScaleX="29890" custLinFactNeighborX="7714" custLinFactNeighborY="2770">
        <dgm:presLayoutVars>
          <dgm:chPref val="3"/>
        </dgm:presLayoutVars>
      </dgm:prSet>
      <dgm:spPr/>
      <dgm:t>
        <a:bodyPr/>
        <a:lstStyle/>
        <a:p>
          <a:endParaRPr lang="bs-Latn-BA"/>
        </a:p>
      </dgm:t>
    </dgm:pt>
    <dgm:pt modelId="{64B733FD-6D6A-43EF-AE81-9EDDCA117806}" type="pres">
      <dgm:prSet presAssocID="{FB88C4C1-BA87-495B-8FCC-756DA2318044}" presName="horzTwo" presStyleCnt="0"/>
      <dgm:spPr/>
      <dgm:t>
        <a:bodyPr/>
        <a:lstStyle/>
        <a:p>
          <a:endParaRPr lang="bs-Latn-BA"/>
        </a:p>
      </dgm:t>
    </dgm:pt>
  </dgm:ptLst>
  <dgm:cxnLst>
    <dgm:cxn modelId="{57C7DC9D-E1D4-4A11-BDBB-9288E3320CF1}" srcId="{BDE9A30B-2D67-4C68-B401-E2D104D45D7A}" destId="{A0C3DB97-486B-467A-9020-E62ADCFC1A15}" srcOrd="0" destOrd="0" parTransId="{1FFAFC54-62C4-46F4-ADD5-6E5E0010E6C0}" sibTransId="{77217817-282B-4D12-ACDB-856EF8D5A483}"/>
    <dgm:cxn modelId="{2BF8AFE7-1765-4152-85C7-43B35B7426BB}" srcId="{23D07D69-B1CC-49E9-92EA-C59455FB347F}" destId="{575E5A38-27ED-4913-8E3C-C7FCC741ED0D}" srcOrd="0" destOrd="0" parTransId="{687F603F-FCF1-462E-B49D-DDE8AAD7B9AC}" sibTransId="{9C27EE7E-A18B-4043-8149-8DD4EDF8EE14}"/>
    <dgm:cxn modelId="{A8A35B48-0FF0-402C-82C4-F35C6EB8CD43}" srcId="{575E5A38-27ED-4913-8E3C-C7FCC741ED0D}" destId="{FB88C4C1-BA87-495B-8FCC-756DA2318044}" srcOrd="1" destOrd="0" parTransId="{B72B4D27-9486-4BD1-8106-9E2A2BF874C9}" sibTransId="{11E1CC08-2541-4504-9953-D9E5425E9961}"/>
    <dgm:cxn modelId="{FD700B2E-200C-4E7B-BBCA-EB39C3AE838C}" type="presOf" srcId="{23D07D69-B1CC-49E9-92EA-C59455FB347F}" destId="{633F027D-4989-45C1-9622-6CE6181C01F4}" srcOrd="0" destOrd="0" presId="urn:microsoft.com/office/officeart/2005/8/layout/hierarchy4"/>
    <dgm:cxn modelId="{C06ACEB1-D06B-4817-8597-3BDB968D9805}" type="presOf" srcId="{575E5A38-27ED-4913-8E3C-C7FCC741ED0D}" destId="{28659CA0-9839-412B-B762-BBE923D218B3}" srcOrd="0" destOrd="0" presId="urn:microsoft.com/office/officeart/2005/8/layout/hierarchy4"/>
    <dgm:cxn modelId="{E7E5FE9F-B4C4-413B-8518-F6088A5A355B}" srcId="{575E5A38-27ED-4913-8E3C-C7FCC741ED0D}" destId="{BDE9A30B-2D67-4C68-B401-E2D104D45D7A}" srcOrd="0" destOrd="0" parTransId="{1AF5FC1F-AD95-4030-97B4-B9325103A840}" sibTransId="{644C189F-977E-49F8-A536-BF32BEC3E569}"/>
    <dgm:cxn modelId="{E145E87F-B680-4CA2-82D9-7AF1362183DA}" type="presOf" srcId="{FB88C4C1-BA87-495B-8FCC-756DA2318044}" destId="{E2AF210F-8761-46F3-BE89-7410A7F60B1F}" srcOrd="0" destOrd="0" presId="urn:microsoft.com/office/officeart/2005/8/layout/hierarchy4"/>
    <dgm:cxn modelId="{7B0F2044-A625-4754-A6C0-CEEBEDF1C26E}" type="presOf" srcId="{A0C3DB97-486B-467A-9020-E62ADCFC1A15}" destId="{48127B2C-0DA7-489E-97FE-3A14C1E0702B}" srcOrd="0" destOrd="0" presId="urn:microsoft.com/office/officeart/2005/8/layout/hierarchy4"/>
    <dgm:cxn modelId="{FD116928-510C-4D68-B762-53D9A377D920}" type="presOf" srcId="{BDE9A30B-2D67-4C68-B401-E2D104D45D7A}" destId="{C73D004E-5D33-4F75-ACBD-D9997D869182}" srcOrd="0" destOrd="0" presId="urn:microsoft.com/office/officeart/2005/8/layout/hierarchy4"/>
    <dgm:cxn modelId="{2BD296BF-560D-4700-B9C4-624330F6DA15}" type="presParOf" srcId="{633F027D-4989-45C1-9622-6CE6181C01F4}" destId="{47BFA0CA-B806-4A4C-88DF-110EB41EAD1F}" srcOrd="0" destOrd="0" presId="urn:microsoft.com/office/officeart/2005/8/layout/hierarchy4"/>
    <dgm:cxn modelId="{CAF10BE2-0A9A-4A6B-98A0-FE308AA04F81}" type="presParOf" srcId="{47BFA0CA-B806-4A4C-88DF-110EB41EAD1F}" destId="{28659CA0-9839-412B-B762-BBE923D218B3}" srcOrd="0" destOrd="0" presId="urn:microsoft.com/office/officeart/2005/8/layout/hierarchy4"/>
    <dgm:cxn modelId="{3AE53498-5299-4510-A153-C189A9A00E43}" type="presParOf" srcId="{47BFA0CA-B806-4A4C-88DF-110EB41EAD1F}" destId="{41B83817-4288-4D17-86C9-0B09B7152BB3}" srcOrd="1" destOrd="0" presId="urn:microsoft.com/office/officeart/2005/8/layout/hierarchy4"/>
    <dgm:cxn modelId="{F870EFE8-F8B5-456D-AB9E-603968185DF4}" type="presParOf" srcId="{47BFA0CA-B806-4A4C-88DF-110EB41EAD1F}" destId="{BB70671D-5464-4550-9BFD-79C48267C77B}" srcOrd="2" destOrd="0" presId="urn:microsoft.com/office/officeart/2005/8/layout/hierarchy4"/>
    <dgm:cxn modelId="{A48EC04F-8897-45BF-8185-229BA16F7686}" type="presParOf" srcId="{BB70671D-5464-4550-9BFD-79C48267C77B}" destId="{AFF03A10-FCAF-4744-8074-75E32C029D6D}" srcOrd="0" destOrd="0" presId="urn:microsoft.com/office/officeart/2005/8/layout/hierarchy4"/>
    <dgm:cxn modelId="{8D99F5CC-5DEA-4411-854F-144E0F7E0D61}" type="presParOf" srcId="{AFF03A10-FCAF-4744-8074-75E32C029D6D}" destId="{C73D004E-5D33-4F75-ACBD-D9997D869182}" srcOrd="0" destOrd="0" presId="urn:microsoft.com/office/officeart/2005/8/layout/hierarchy4"/>
    <dgm:cxn modelId="{7532472B-D93A-4AA7-8C49-60E624F8DA2B}" type="presParOf" srcId="{AFF03A10-FCAF-4744-8074-75E32C029D6D}" destId="{148137BE-8FE6-4C79-85ED-413FE1743D61}" srcOrd="1" destOrd="0" presId="urn:microsoft.com/office/officeart/2005/8/layout/hierarchy4"/>
    <dgm:cxn modelId="{63F21B84-B44F-46C0-BCB7-E4C611953E4E}" type="presParOf" srcId="{AFF03A10-FCAF-4744-8074-75E32C029D6D}" destId="{4E6DB927-5B6B-4019-84BF-173A54E4909E}" srcOrd="2" destOrd="0" presId="urn:microsoft.com/office/officeart/2005/8/layout/hierarchy4"/>
    <dgm:cxn modelId="{DBAADA66-60D4-449C-BA8C-74F4899919D8}" type="presParOf" srcId="{4E6DB927-5B6B-4019-84BF-173A54E4909E}" destId="{80DD274B-3C34-4CFB-A3D6-47EC6906526C}" srcOrd="0" destOrd="0" presId="urn:microsoft.com/office/officeart/2005/8/layout/hierarchy4"/>
    <dgm:cxn modelId="{22452F1A-7492-4568-A4BB-98B3E1FDBAF3}" type="presParOf" srcId="{80DD274B-3C34-4CFB-A3D6-47EC6906526C}" destId="{48127B2C-0DA7-489E-97FE-3A14C1E0702B}" srcOrd="0" destOrd="0" presId="urn:microsoft.com/office/officeart/2005/8/layout/hierarchy4"/>
    <dgm:cxn modelId="{F74CD4CC-8DCC-43A6-B6CB-C6273659BB41}" type="presParOf" srcId="{80DD274B-3C34-4CFB-A3D6-47EC6906526C}" destId="{7F8937AC-0E51-496B-8980-B8A7EC9308A9}" srcOrd="1" destOrd="0" presId="urn:microsoft.com/office/officeart/2005/8/layout/hierarchy4"/>
    <dgm:cxn modelId="{80F0E056-3709-4702-88DF-D673F0801393}" type="presParOf" srcId="{BB70671D-5464-4550-9BFD-79C48267C77B}" destId="{2E22911C-74F0-4BEF-84C8-1EDBB58AFB0E}" srcOrd="1" destOrd="0" presId="urn:microsoft.com/office/officeart/2005/8/layout/hierarchy4"/>
    <dgm:cxn modelId="{ABC6C0C1-30CC-43E4-AB9F-62E88D472D9A}" type="presParOf" srcId="{BB70671D-5464-4550-9BFD-79C48267C77B}" destId="{E48D20C6-03D0-4A60-9445-CC5E7957C3BC}" srcOrd="2" destOrd="0" presId="urn:microsoft.com/office/officeart/2005/8/layout/hierarchy4"/>
    <dgm:cxn modelId="{906555B9-1FC1-4666-8BF7-00FE10E534AD}" type="presParOf" srcId="{E48D20C6-03D0-4A60-9445-CC5E7957C3BC}" destId="{E2AF210F-8761-46F3-BE89-7410A7F60B1F}" srcOrd="0" destOrd="0" presId="urn:microsoft.com/office/officeart/2005/8/layout/hierarchy4"/>
    <dgm:cxn modelId="{2C6278B4-1DFF-4C65-862C-20A5BF370B13}" type="presParOf" srcId="{E48D20C6-03D0-4A60-9445-CC5E7957C3BC}" destId="{64B733FD-6D6A-43EF-AE81-9EDDCA11780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D575A1F2-7869-46AE-953F-82C5E7A37380}" type="doc">
      <dgm:prSet loTypeId="urn:microsoft.com/office/officeart/2005/8/layout/cycle1" loCatId="cycle" qsTypeId="urn:microsoft.com/office/officeart/2005/8/quickstyle/simple2" qsCatId="simple" csTypeId="urn:microsoft.com/office/officeart/2005/8/colors/accent0_1" csCatId="mainScheme" phldr="1"/>
      <dgm:spPr/>
      <dgm:t>
        <a:bodyPr/>
        <a:lstStyle/>
        <a:p>
          <a:endParaRPr lang="en-US"/>
        </a:p>
      </dgm:t>
    </dgm:pt>
    <dgm:pt modelId="{DC82C436-17A5-4255-B26D-D64FAAA7BF79}">
      <dgm:prSet phldrT="[Text]" custT="1"/>
      <dgm:spPr/>
      <dgm:t>
        <a:bodyPr/>
        <a:lstStyle/>
        <a:p>
          <a:r>
            <a:rPr lang="bs-Latn-BA" sz="2000" b="1" smtClean="0">
              <a:latin typeface="Arial" pitchFamily="34" charset="0"/>
              <a:cs typeface="Arial" pitchFamily="34" charset="0"/>
            </a:rPr>
            <a:t>USTAVOM ZAJAMČENE SLOBODE I PRAVA MOGU BITI POVRIJEĐENE:</a:t>
          </a:r>
          <a:endParaRPr lang="en-US" sz="2000" b="1" dirty="0">
            <a:latin typeface="Arial" pitchFamily="34" charset="0"/>
            <a:cs typeface="Arial" pitchFamily="34" charset="0"/>
          </a:endParaRPr>
        </a:p>
      </dgm:t>
    </dgm:pt>
    <dgm:pt modelId="{75AF489B-E39A-4B26-AE12-8B3A0473BF8D}" type="parTrans" cxnId="{A8219960-8452-4B4B-903E-0DBE5AC62DA8}">
      <dgm:prSet/>
      <dgm:spPr/>
      <dgm:t>
        <a:bodyPr/>
        <a:lstStyle/>
        <a:p>
          <a:endParaRPr lang="en-US">
            <a:solidFill>
              <a:schemeClr val="tx1"/>
            </a:solidFill>
            <a:latin typeface="Arial" pitchFamily="34" charset="0"/>
            <a:cs typeface="Arial" pitchFamily="34" charset="0"/>
          </a:endParaRPr>
        </a:p>
      </dgm:t>
    </dgm:pt>
    <dgm:pt modelId="{C3BFBDC0-01C0-4E94-ABFC-BD8150E0CC74}" type="sibTrans" cxnId="{A8219960-8452-4B4B-903E-0DBE5AC62DA8}">
      <dgm:prSet/>
      <dgm:spPr/>
      <dgm:t>
        <a:bodyPr/>
        <a:lstStyle/>
        <a:p>
          <a:endParaRPr lang="en-US">
            <a:solidFill>
              <a:schemeClr val="tx1"/>
            </a:solidFill>
            <a:latin typeface="Arial" pitchFamily="34" charset="0"/>
            <a:cs typeface="Arial" pitchFamily="34" charset="0"/>
          </a:endParaRPr>
        </a:p>
      </dgm:t>
    </dgm:pt>
    <dgm:pt modelId="{1F40A161-F2A2-4FBC-B2E0-1A381AD6500E}">
      <dgm:prSet phldrT="[Text]" custT="1"/>
      <dgm:spPr/>
      <dgm:t>
        <a:bodyPr/>
        <a:lstStyle/>
        <a:p>
          <a:r>
            <a:rPr lang="bs-Latn-BA" sz="1600" b="1" smtClean="0">
              <a:latin typeface="Arial" pitchFamily="34" charset="0"/>
              <a:cs typeface="Arial" pitchFamily="34" charset="0"/>
            </a:rPr>
            <a:t>RADNJOM SLUŽBENOG LICA U ORGANU UPRAVE, ODNOSNO, ODGOVORNOG LICA U PRIVREDNOM ILI DRUGOM DRUŠTVU, USTANOVI ILI DRUGOM PRAVNOM LICU</a:t>
          </a:r>
          <a:endParaRPr lang="en-US" sz="1600" b="1" dirty="0">
            <a:latin typeface="Arial" pitchFamily="34" charset="0"/>
            <a:cs typeface="Arial" pitchFamily="34" charset="0"/>
          </a:endParaRPr>
        </a:p>
      </dgm:t>
    </dgm:pt>
    <dgm:pt modelId="{396D8A72-77B8-447F-8004-F7B81CD03AF6}" type="parTrans" cxnId="{42AFDFA1-E03B-464B-8F8F-966DA2D67389}">
      <dgm:prSet/>
      <dgm:spPr/>
      <dgm:t>
        <a:bodyPr/>
        <a:lstStyle/>
        <a:p>
          <a:endParaRPr lang="en-US">
            <a:solidFill>
              <a:schemeClr val="tx1"/>
            </a:solidFill>
            <a:latin typeface="Arial" pitchFamily="34" charset="0"/>
            <a:cs typeface="Arial" pitchFamily="34" charset="0"/>
          </a:endParaRPr>
        </a:p>
      </dgm:t>
    </dgm:pt>
    <dgm:pt modelId="{E992B7B1-11C7-452E-AA14-591559BCE64F}" type="sibTrans" cxnId="{42AFDFA1-E03B-464B-8F8F-966DA2D67389}">
      <dgm:prSet/>
      <dgm:spPr/>
      <dgm:t>
        <a:bodyPr/>
        <a:lstStyle/>
        <a:p>
          <a:endParaRPr lang="en-US">
            <a:solidFill>
              <a:schemeClr val="tx1"/>
            </a:solidFill>
            <a:latin typeface="Arial" pitchFamily="34" charset="0"/>
            <a:cs typeface="Arial" pitchFamily="34" charset="0"/>
          </a:endParaRPr>
        </a:p>
      </dgm:t>
    </dgm:pt>
    <dgm:pt modelId="{486A80FA-3D60-4BC8-886E-E3CF7C87EC6A}">
      <dgm:prSet phldrT="[Text]" custT="1"/>
      <dgm:spPr/>
      <dgm:t>
        <a:bodyPr/>
        <a:lstStyle/>
        <a:p>
          <a:r>
            <a:rPr lang="bs-Latn-BA" sz="1800" b="1" smtClean="0">
              <a:latin typeface="Arial" pitchFamily="34" charset="0"/>
              <a:cs typeface="Arial" pitchFamily="34" charset="0"/>
            </a:rPr>
            <a:t>KONAČNIM POJEDINAČNIM AKTOM NADLEŽNOG ORGANA</a:t>
          </a:r>
          <a:endParaRPr lang="en-US" sz="1800" b="1" dirty="0">
            <a:latin typeface="Arial" pitchFamily="34" charset="0"/>
            <a:cs typeface="Arial" pitchFamily="34" charset="0"/>
          </a:endParaRPr>
        </a:p>
      </dgm:t>
    </dgm:pt>
    <dgm:pt modelId="{73C279FA-A3A0-48D8-95D1-317F2642D3C5}" type="parTrans" cxnId="{E7CFB765-1250-41F0-8140-9715469A4F75}">
      <dgm:prSet/>
      <dgm:spPr/>
      <dgm:t>
        <a:bodyPr/>
        <a:lstStyle/>
        <a:p>
          <a:endParaRPr lang="en-US">
            <a:solidFill>
              <a:schemeClr val="tx1"/>
            </a:solidFill>
            <a:latin typeface="Arial" pitchFamily="34" charset="0"/>
            <a:cs typeface="Arial" pitchFamily="34" charset="0"/>
          </a:endParaRPr>
        </a:p>
      </dgm:t>
    </dgm:pt>
    <dgm:pt modelId="{25CF3FCA-CA02-4BAF-AB18-A0653DFCD136}" type="sibTrans" cxnId="{E7CFB765-1250-41F0-8140-9715469A4F75}">
      <dgm:prSet/>
      <dgm:spPr/>
      <dgm:t>
        <a:bodyPr/>
        <a:lstStyle/>
        <a:p>
          <a:endParaRPr lang="en-US">
            <a:solidFill>
              <a:schemeClr val="tx1"/>
            </a:solidFill>
            <a:latin typeface="Arial" pitchFamily="34" charset="0"/>
            <a:cs typeface="Arial" pitchFamily="34" charset="0"/>
          </a:endParaRPr>
        </a:p>
      </dgm:t>
    </dgm:pt>
    <dgm:pt modelId="{9490FAFA-9DF4-4AD4-A1ED-9E67C2EE9BEF}" type="pres">
      <dgm:prSet presAssocID="{D575A1F2-7869-46AE-953F-82C5E7A37380}" presName="cycle" presStyleCnt="0">
        <dgm:presLayoutVars>
          <dgm:dir/>
          <dgm:resizeHandles val="exact"/>
        </dgm:presLayoutVars>
      </dgm:prSet>
      <dgm:spPr/>
      <dgm:t>
        <a:bodyPr/>
        <a:lstStyle/>
        <a:p>
          <a:endParaRPr lang="bs-Latn-BA"/>
        </a:p>
      </dgm:t>
    </dgm:pt>
    <dgm:pt modelId="{E52BB943-3746-49C5-9BEA-E065CE6D2231}" type="pres">
      <dgm:prSet presAssocID="{DC82C436-17A5-4255-B26D-D64FAAA7BF79}" presName="dummy" presStyleCnt="0"/>
      <dgm:spPr/>
      <dgm:t>
        <a:bodyPr/>
        <a:lstStyle/>
        <a:p>
          <a:endParaRPr lang="bs-Latn-BA"/>
        </a:p>
      </dgm:t>
    </dgm:pt>
    <dgm:pt modelId="{2EC6A3F1-0C99-4A15-A93F-E1D8C6E0040A}" type="pres">
      <dgm:prSet presAssocID="{DC82C436-17A5-4255-B26D-D64FAAA7BF79}" presName="node" presStyleLbl="revTx" presStyleIdx="0" presStyleCnt="3">
        <dgm:presLayoutVars>
          <dgm:bulletEnabled val="1"/>
        </dgm:presLayoutVars>
      </dgm:prSet>
      <dgm:spPr/>
      <dgm:t>
        <a:bodyPr/>
        <a:lstStyle/>
        <a:p>
          <a:endParaRPr lang="bs-Latn-BA"/>
        </a:p>
      </dgm:t>
    </dgm:pt>
    <dgm:pt modelId="{535828EF-39FB-4DDD-8304-23DE7CEAD7C8}" type="pres">
      <dgm:prSet presAssocID="{C3BFBDC0-01C0-4E94-ABFC-BD8150E0CC74}" presName="sibTrans" presStyleLbl="node1" presStyleIdx="0" presStyleCnt="3"/>
      <dgm:spPr/>
      <dgm:t>
        <a:bodyPr/>
        <a:lstStyle/>
        <a:p>
          <a:endParaRPr lang="bs-Latn-BA"/>
        </a:p>
      </dgm:t>
    </dgm:pt>
    <dgm:pt modelId="{68EB0964-67DE-4861-820C-70879269027F}" type="pres">
      <dgm:prSet presAssocID="{1F40A161-F2A2-4FBC-B2E0-1A381AD6500E}" presName="dummy" presStyleCnt="0"/>
      <dgm:spPr/>
      <dgm:t>
        <a:bodyPr/>
        <a:lstStyle/>
        <a:p>
          <a:endParaRPr lang="bs-Latn-BA"/>
        </a:p>
      </dgm:t>
    </dgm:pt>
    <dgm:pt modelId="{DB2A71F7-745F-41BA-A7A3-15FD5AEEBC00}" type="pres">
      <dgm:prSet presAssocID="{1F40A161-F2A2-4FBC-B2E0-1A381AD6500E}" presName="node" presStyleLbl="revTx" presStyleIdx="1" presStyleCnt="3">
        <dgm:presLayoutVars>
          <dgm:bulletEnabled val="1"/>
        </dgm:presLayoutVars>
      </dgm:prSet>
      <dgm:spPr/>
      <dgm:t>
        <a:bodyPr/>
        <a:lstStyle/>
        <a:p>
          <a:endParaRPr lang="bs-Latn-BA"/>
        </a:p>
      </dgm:t>
    </dgm:pt>
    <dgm:pt modelId="{B832FCC8-4947-473E-8F04-000EC781EC2A}" type="pres">
      <dgm:prSet presAssocID="{E992B7B1-11C7-452E-AA14-591559BCE64F}" presName="sibTrans" presStyleLbl="node1" presStyleIdx="1" presStyleCnt="3"/>
      <dgm:spPr/>
      <dgm:t>
        <a:bodyPr/>
        <a:lstStyle/>
        <a:p>
          <a:endParaRPr lang="bs-Latn-BA"/>
        </a:p>
      </dgm:t>
    </dgm:pt>
    <dgm:pt modelId="{17423FC5-A646-473B-8005-24672994F4D3}" type="pres">
      <dgm:prSet presAssocID="{486A80FA-3D60-4BC8-886E-E3CF7C87EC6A}" presName="dummy" presStyleCnt="0"/>
      <dgm:spPr/>
      <dgm:t>
        <a:bodyPr/>
        <a:lstStyle/>
        <a:p>
          <a:endParaRPr lang="bs-Latn-BA"/>
        </a:p>
      </dgm:t>
    </dgm:pt>
    <dgm:pt modelId="{02257ED4-BEF5-4804-8D10-531B09D2D49E}" type="pres">
      <dgm:prSet presAssocID="{486A80FA-3D60-4BC8-886E-E3CF7C87EC6A}" presName="node" presStyleLbl="revTx" presStyleIdx="2" presStyleCnt="3">
        <dgm:presLayoutVars>
          <dgm:bulletEnabled val="1"/>
        </dgm:presLayoutVars>
      </dgm:prSet>
      <dgm:spPr/>
      <dgm:t>
        <a:bodyPr/>
        <a:lstStyle/>
        <a:p>
          <a:endParaRPr lang="bs-Latn-BA"/>
        </a:p>
      </dgm:t>
    </dgm:pt>
    <dgm:pt modelId="{C1F2768F-C12F-4A35-B8C1-5A99FBEBBFDC}" type="pres">
      <dgm:prSet presAssocID="{25CF3FCA-CA02-4BAF-AB18-A0653DFCD136}" presName="sibTrans" presStyleLbl="node1" presStyleIdx="2" presStyleCnt="3"/>
      <dgm:spPr/>
      <dgm:t>
        <a:bodyPr/>
        <a:lstStyle/>
        <a:p>
          <a:endParaRPr lang="bs-Latn-BA"/>
        </a:p>
      </dgm:t>
    </dgm:pt>
  </dgm:ptLst>
  <dgm:cxnLst>
    <dgm:cxn modelId="{9F31B76E-EF9D-4636-8BB4-75F720DA0809}" type="presOf" srcId="{1F40A161-F2A2-4FBC-B2E0-1A381AD6500E}" destId="{DB2A71F7-745F-41BA-A7A3-15FD5AEEBC00}" srcOrd="0" destOrd="0" presId="urn:microsoft.com/office/officeart/2005/8/layout/cycle1"/>
    <dgm:cxn modelId="{C9F64AD9-3D7F-4E23-87A7-7DDA4D512719}" type="presOf" srcId="{25CF3FCA-CA02-4BAF-AB18-A0653DFCD136}" destId="{C1F2768F-C12F-4A35-B8C1-5A99FBEBBFDC}" srcOrd="0" destOrd="0" presId="urn:microsoft.com/office/officeart/2005/8/layout/cycle1"/>
    <dgm:cxn modelId="{E7CFB765-1250-41F0-8140-9715469A4F75}" srcId="{D575A1F2-7869-46AE-953F-82C5E7A37380}" destId="{486A80FA-3D60-4BC8-886E-E3CF7C87EC6A}" srcOrd="2" destOrd="0" parTransId="{73C279FA-A3A0-48D8-95D1-317F2642D3C5}" sibTransId="{25CF3FCA-CA02-4BAF-AB18-A0653DFCD136}"/>
    <dgm:cxn modelId="{4F24839B-DA78-4391-BFD6-2BC5C1C87235}" type="presOf" srcId="{D575A1F2-7869-46AE-953F-82C5E7A37380}" destId="{9490FAFA-9DF4-4AD4-A1ED-9E67C2EE9BEF}" srcOrd="0" destOrd="0" presId="urn:microsoft.com/office/officeart/2005/8/layout/cycle1"/>
    <dgm:cxn modelId="{42AFDFA1-E03B-464B-8F8F-966DA2D67389}" srcId="{D575A1F2-7869-46AE-953F-82C5E7A37380}" destId="{1F40A161-F2A2-4FBC-B2E0-1A381AD6500E}" srcOrd="1" destOrd="0" parTransId="{396D8A72-77B8-447F-8004-F7B81CD03AF6}" sibTransId="{E992B7B1-11C7-452E-AA14-591559BCE64F}"/>
    <dgm:cxn modelId="{A0704CE3-A4B9-4443-BB01-E71BEB63E3ED}" type="presOf" srcId="{DC82C436-17A5-4255-B26D-D64FAAA7BF79}" destId="{2EC6A3F1-0C99-4A15-A93F-E1D8C6E0040A}" srcOrd="0" destOrd="0" presId="urn:microsoft.com/office/officeart/2005/8/layout/cycle1"/>
    <dgm:cxn modelId="{E949B40F-BBB4-47B1-93F6-E16DBF28E1C7}" type="presOf" srcId="{486A80FA-3D60-4BC8-886E-E3CF7C87EC6A}" destId="{02257ED4-BEF5-4804-8D10-531B09D2D49E}" srcOrd="0" destOrd="0" presId="urn:microsoft.com/office/officeart/2005/8/layout/cycle1"/>
    <dgm:cxn modelId="{AC1E4C69-F977-4CEF-8E7B-ACE40B880471}" type="presOf" srcId="{E992B7B1-11C7-452E-AA14-591559BCE64F}" destId="{B832FCC8-4947-473E-8F04-000EC781EC2A}" srcOrd="0" destOrd="0" presId="urn:microsoft.com/office/officeart/2005/8/layout/cycle1"/>
    <dgm:cxn modelId="{800260FB-E924-44F4-A922-3C870FCC9DA0}" type="presOf" srcId="{C3BFBDC0-01C0-4E94-ABFC-BD8150E0CC74}" destId="{535828EF-39FB-4DDD-8304-23DE7CEAD7C8}" srcOrd="0" destOrd="0" presId="urn:microsoft.com/office/officeart/2005/8/layout/cycle1"/>
    <dgm:cxn modelId="{A8219960-8452-4B4B-903E-0DBE5AC62DA8}" srcId="{D575A1F2-7869-46AE-953F-82C5E7A37380}" destId="{DC82C436-17A5-4255-B26D-D64FAAA7BF79}" srcOrd="0" destOrd="0" parTransId="{75AF489B-E39A-4B26-AE12-8B3A0473BF8D}" sibTransId="{C3BFBDC0-01C0-4E94-ABFC-BD8150E0CC74}"/>
    <dgm:cxn modelId="{F31A285C-2638-4532-94A2-99F8284E9CA6}" type="presParOf" srcId="{9490FAFA-9DF4-4AD4-A1ED-9E67C2EE9BEF}" destId="{E52BB943-3746-49C5-9BEA-E065CE6D2231}" srcOrd="0" destOrd="0" presId="urn:microsoft.com/office/officeart/2005/8/layout/cycle1"/>
    <dgm:cxn modelId="{3D8DE344-2612-47A6-971F-E94959B7DA20}" type="presParOf" srcId="{9490FAFA-9DF4-4AD4-A1ED-9E67C2EE9BEF}" destId="{2EC6A3F1-0C99-4A15-A93F-E1D8C6E0040A}" srcOrd="1" destOrd="0" presId="urn:microsoft.com/office/officeart/2005/8/layout/cycle1"/>
    <dgm:cxn modelId="{D33B5AC0-0DBD-4C9F-BC22-C835C1CBCA97}" type="presParOf" srcId="{9490FAFA-9DF4-4AD4-A1ED-9E67C2EE9BEF}" destId="{535828EF-39FB-4DDD-8304-23DE7CEAD7C8}" srcOrd="2" destOrd="0" presId="urn:microsoft.com/office/officeart/2005/8/layout/cycle1"/>
    <dgm:cxn modelId="{0A953031-1ACD-4920-9D05-729B94F5EBD9}" type="presParOf" srcId="{9490FAFA-9DF4-4AD4-A1ED-9E67C2EE9BEF}" destId="{68EB0964-67DE-4861-820C-70879269027F}" srcOrd="3" destOrd="0" presId="urn:microsoft.com/office/officeart/2005/8/layout/cycle1"/>
    <dgm:cxn modelId="{7C6C9C3F-FBEB-411E-B1E7-378EECEBDC7F}" type="presParOf" srcId="{9490FAFA-9DF4-4AD4-A1ED-9E67C2EE9BEF}" destId="{DB2A71F7-745F-41BA-A7A3-15FD5AEEBC00}" srcOrd="4" destOrd="0" presId="urn:microsoft.com/office/officeart/2005/8/layout/cycle1"/>
    <dgm:cxn modelId="{80C6406F-B034-441A-A2FD-B38A978A8056}" type="presParOf" srcId="{9490FAFA-9DF4-4AD4-A1ED-9E67C2EE9BEF}" destId="{B832FCC8-4947-473E-8F04-000EC781EC2A}" srcOrd="5" destOrd="0" presId="urn:microsoft.com/office/officeart/2005/8/layout/cycle1"/>
    <dgm:cxn modelId="{0D40809F-BF22-41A9-A4BF-26BED585124E}" type="presParOf" srcId="{9490FAFA-9DF4-4AD4-A1ED-9E67C2EE9BEF}" destId="{17423FC5-A646-473B-8005-24672994F4D3}" srcOrd="6" destOrd="0" presId="urn:microsoft.com/office/officeart/2005/8/layout/cycle1"/>
    <dgm:cxn modelId="{E54135E2-7277-42B3-901E-10F5CD59D0A3}" type="presParOf" srcId="{9490FAFA-9DF4-4AD4-A1ED-9E67C2EE9BEF}" destId="{02257ED4-BEF5-4804-8D10-531B09D2D49E}" srcOrd="7" destOrd="0" presId="urn:microsoft.com/office/officeart/2005/8/layout/cycle1"/>
    <dgm:cxn modelId="{4266FD42-1A6B-4E7B-8012-EA6E7C14567D}" type="presParOf" srcId="{9490FAFA-9DF4-4AD4-A1ED-9E67C2EE9BEF}" destId="{C1F2768F-C12F-4A35-B8C1-5A99FBEBBFDC}"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6928977-72B5-42A2-B010-A1C8902B364D}" type="doc">
      <dgm:prSet loTypeId="urn:microsoft.com/office/officeart/2005/8/layout/orgChart1" loCatId="hierarchy" qsTypeId="urn:microsoft.com/office/officeart/2005/8/quickstyle/3d1" qsCatId="3D" csTypeId="urn:microsoft.com/office/officeart/2005/8/colors/accent1_2" csCatId="accent1" phldr="1"/>
      <dgm:spPr/>
      <dgm:t>
        <a:bodyPr/>
        <a:lstStyle/>
        <a:p>
          <a:endParaRPr lang="en-US"/>
        </a:p>
      </dgm:t>
    </dgm:pt>
    <dgm:pt modelId="{2F2F4272-EF3E-487C-BBEB-B9D7C7EFC74A}" type="asst">
      <dgm:prSet phldrT="[Text]"/>
      <dgm:spPr/>
      <dgm:t>
        <a:bodyPr/>
        <a:lstStyle/>
        <a:p>
          <a:r>
            <a:rPr lang="bs-Latn-BA" b="1" dirty="0" smtClean="0">
              <a:solidFill>
                <a:srgbClr val="FFC000"/>
              </a:solidFill>
              <a:latin typeface="Bookman Old Style" pitchFamily="18" charset="0"/>
            </a:rPr>
            <a:t>SVOJSTVA STRANKE U UPRAVNOM POSTUPKU</a:t>
          </a:r>
          <a:endParaRPr lang="en-US" b="1" dirty="0">
            <a:solidFill>
              <a:srgbClr val="FFC000"/>
            </a:solidFill>
            <a:latin typeface="Bookman Old Style" pitchFamily="18" charset="0"/>
          </a:endParaRPr>
        </a:p>
      </dgm:t>
    </dgm:pt>
    <dgm:pt modelId="{E03C5704-ED4D-4A57-B00E-639E626B20D9}" type="parTrans" cxnId="{70AFFA39-2C77-4FC3-8231-6C09A24B2509}">
      <dgm:prSet/>
      <dgm:spPr/>
      <dgm:t>
        <a:bodyPr/>
        <a:lstStyle/>
        <a:p>
          <a:endParaRPr lang="en-US"/>
        </a:p>
      </dgm:t>
    </dgm:pt>
    <dgm:pt modelId="{44989351-4685-4F2D-BFDA-58846CFAE70F}" type="sibTrans" cxnId="{70AFFA39-2C77-4FC3-8231-6C09A24B2509}">
      <dgm:prSet/>
      <dgm:spPr/>
      <dgm:t>
        <a:bodyPr/>
        <a:lstStyle/>
        <a:p>
          <a:endParaRPr lang="en-US"/>
        </a:p>
      </dgm:t>
    </dgm:pt>
    <dgm:pt modelId="{C9B7A9F2-025E-4C42-934A-B0432D280A30}">
      <dgm:prSet phldrT="[Text]"/>
      <dgm:spPr/>
      <dgm:t>
        <a:bodyPr/>
        <a:lstStyle/>
        <a:p>
          <a:r>
            <a:rPr lang="bs-Latn-BA" b="1" dirty="0" smtClean="0">
              <a:solidFill>
                <a:srgbClr val="FFFF00"/>
              </a:solidFill>
              <a:latin typeface="Bookman Old Style" pitchFamily="18" charset="0"/>
            </a:rPr>
            <a:t>AKTIVNA STRANKA</a:t>
          </a:r>
          <a:endParaRPr lang="en-US" b="1" dirty="0">
            <a:solidFill>
              <a:srgbClr val="FFFF00"/>
            </a:solidFill>
            <a:latin typeface="Bookman Old Style" pitchFamily="18" charset="0"/>
          </a:endParaRPr>
        </a:p>
      </dgm:t>
    </dgm:pt>
    <dgm:pt modelId="{D7F568AE-F019-4D40-AAF1-5C9D6F14A863}" type="parTrans" cxnId="{E3C3AE05-3177-4009-AB9D-4ED49C87C93A}">
      <dgm:prSet/>
      <dgm:spPr/>
      <dgm:t>
        <a:bodyPr/>
        <a:lstStyle/>
        <a:p>
          <a:endParaRPr lang="en-US"/>
        </a:p>
      </dgm:t>
    </dgm:pt>
    <dgm:pt modelId="{F333A110-9049-4C69-B608-5782F3354F71}" type="sibTrans" cxnId="{E3C3AE05-3177-4009-AB9D-4ED49C87C93A}">
      <dgm:prSet/>
      <dgm:spPr/>
      <dgm:t>
        <a:bodyPr/>
        <a:lstStyle/>
        <a:p>
          <a:endParaRPr lang="en-US"/>
        </a:p>
      </dgm:t>
    </dgm:pt>
    <dgm:pt modelId="{C998C7E7-C67B-476B-828B-7E51B2160CFA}">
      <dgm:prSet phldrT="[Text]"/>
      <dgm:spPr/>
      <dgm:t>
        <a:bodyPr/>
        <a:lstStyle/>
        <a:p>
          <a:r>
            <a:rPr lang="bs-Latn-BA" b="1" dirty="0" smtClean="0">
              <a:solidFill>
                <a:srgbClr val="FFFF00"/>
              </a:solidFill>
              <a:latin typeface="Bookman Old Style" pitchFamily="18" charset="0"/>
            </a:rPr>
            <a:t>PASIVNA STRANKA</a:t>
          </a:r>
          <a:endParaRPr lang="en-US" b="1" dirty="0">
            <a:solidFill>
              <a:srgbClr val="FFFF00"/>
            </a:solidFill>
            <a:latin typeface="Bookman Old Style" pitchFamily="18" charset="0"/>
          </a:endParaRPr>
        </a:p>
      </dgm:t>
    </dgm:pt>
    <dgm:pt modelId="{B97B8B84-2708-47CF-A71C-83E69C579FBF}" type="parTrans" cxnId="{4103D48B-D379-446A-901E-95B24A614EF6}">
      <dgm:prSet/>
      <dgm:spPr/>
      <dgm:t>
        <a:bodyPr/>
        <a:lstStyle/>
        <a:p>
          <a:endParaRPr lang="en-US"/>
        </a:p>
      </dgm:t>
    </dgm:pt>
    <dgm:pt modelId="{7ACECAEA-D6C1-4DC1-8930-40DC6880D720}" type="sibTrans" cxnId="{4103D48B-D379-446A-901E-95B24A614EF6}">
      <dgm:prSet/>
      <dgm:spPr/>
      <dgm:t>
        <a:bodyPr/>
        <a:lstStyle/>
        <a:p>
          <a:endParaRPr lang="en-US"/>
        </a:p>
      </dgm:t>
    </dgm:pt>
    <dgm:pt modelId="{E2FA4A6F-DD4B-4254-ADBD-E7DB32665117}">
      <dgm:prSet phldrT="[Text]"/>
      <dgm:spPr/>
      <dgm:t>
        <a:bodyPr/>
        <a:lstStyle/>
        <a:p>
          <a:r>
            <a:rPr lang="bs-Latn-BA" b="1" dirty="0" smtClean="0">
              <a:solidFill>
                <a:srgbClr val="FFFF00"/>
              </a:solidFill>
              <a:latin typeface="Bookman Old Style" pitchFamily="18" charset="0"/>
            </a:rPr>
            <a:t>UZGREDNA STRANKA (INTERVENIJENT)</a:t>
          </a:r>
          <a:endParaRPr lang="en-US" b="1" dirty="0">
            <a:solidFill>
              <a:srgbClr val="FFFF00"/>
            </a:solidFill>
            <a:latin typeface="Bookman Old Style" pitchFamily="18" charset="0"/>
          </a:endParaRPr>
        </a:p>
      </dgm:t>
    </dgm:pt>
    <dgm:pt modelId="{690F7478-2FA3-4AA6-8EAF-914A1BC63B15}" type="parTrans" cxnId="{1038E657-431C-425B-8DC7-F6357DAAF652}">
      <dgm:prSet/>
      <dgm:spPr/>
      <dgm:t>
        <a:bodyPr/>
        <a:lstStyle/>
        <a:p>
          <a:endParaRPr lang="en-US"/>
        </a:p>
      </dgm:t>
    </dgm:pt>
    <dgm:pt modelId="{41396E3F-0117-4744-A67E-E68350795A12}" type="sibTrans" cxnId="{1038E657-431C-425B-8DC7-F6357DAAF652}">
      <dgm:prSet/>
      <dgm:spPr/>
      <dgm:t>
        <a:bodyPr/>
        <a:lstStyle/>
        <a:p>
          <a:endParaRPr lang="en-US"/>
        </a:p>
      </dgm:t>
    </dgm:pt>
    <dgm:pt modelId="{1DA51691-F851-4A41-B01E-C75A102909A2}" type="pres">
      <dgm:prSet presAssocID="{A6928977-72B5-42A2-B010-A1C8902B364D}" presName="hierChild1" presStyleCnt="0">
        <dgm:presLayoutVars>
          <dgm:orgChart val="1"/>
          <dgm:chPref val="1"/>
          <dgm:dir/>
          <dgm:animOne val="branch"/>
          <dgm:animLvl val="lvl"/>
          <dgm:resizeHandles/>
        </dgm:presLayoutVars>
      </dgm:prSet>
      <dgm:spPr/>
      <dgm:t>
        <a:bodyPr/>
        <a:lstStyle/>
        <a:p>
          <a:endParaRPr lang="en-US"/>
        </a:p>
      </dgm:t>
    </dgm:pt>
    <dgm:pt modelId="{E478A540-FF2D-40AD-BD90-E27B61A2C141}" type="pres">
      <dgm:prSet presAssocID="{2F2F4272-EF3E-487C-BBEB-B9D7C7EFC74A}" presName="hierRoot1" presStyleCnt="0">
        <dgm:presLayoutVars>
          <dgm:hierBranch val="init"/>
        </dgm:presLayoutVars>
      </dgm:prSet>
      <dgm:spPr/>
    </dgm:pt>
    <dgm:pt modelId="{8C84C9F4-2CEB-4AFB-9D78-B0A0F3872436}" type="pres">
      <dgm:prSet presAssocID="{2F2F4272-EF3E-487C-BBEB-B9D7C7EFC74A}" presName="rootComposite1" presStyleCnt="0"/>
      <dgm:spPr/>
    </dgm:pt>
    <dgm:pt modelId="{94B26F21-4C93-402B-BF91-2FD32CA196D7}" type="pres">
      <dgm:prSet presAssocID="{2F2F4272-EF3E-487C-BBEB-B9D7C7EFC74A}" presName="rootText1" presStyleLbl="node0" presStyleIdx="0" presStyleCnt="1">
        <dgm:presLayoutVars>
          <dgm:chPref val="3"/>
        </dgm:presLayoutVars>
      </dgm:prSet>
      <dgm:spPr/>
      <dgm:t>
        <a:bodyPr/>
        <a:lstStyle/>
        <a:p>
          <a:endParaRPr lang="en-US"/>
        </a:p>
      </dgm:t>
    </dgm:pt>
    <dgm:pt modelId="{451B7A5B-7A34-47D8-AEC4-E7E0BFF1E256}" type="pres">
      <dgm:prSet presAssocID="{2F2F4272-EF3E-487C-BBEB-B9D7C7EFC74A}" presName="rootConnector1" presStyleLbl="asst0" presStyleIdx="0" presStyleCnt="0"/>
      <dgm:spPr/>
      <dgm:t>
        <a:bodyPr/>
        <a:lstStyle/>
        <a:p>
          <a:endParaRPr lang="en-US"/>
        </a:p>
      </dgm:t>
    </dgm:pt>
    <dgm:pt modelId="{20B186E7-1B1B-49CA-ACF0-394C20CCDCE3}" type="pres">
      <dgm:prSet presAssocID="{2F2F4272-EF3E-487C-BBEB-B9D7C7EFC74A}" presName="hierChild2" presStyleCnt="0"/>
      <dgm:spPr/>
    </dgm:pt>
    <dgm:pt modelId="{A1655CE5-D878-4942-B3FC-D6537F429AA6}" type="pres">
      <dgm:prSet presAssocID="{D7F568AE-F019-4D40-AAF1-5C9D6F14A863}" presName="Name37" presStyleLbl="parChTrans1D2" presStyleIdx="0" presStyleCnt="3"/>
      <dgm:spPr/>
      <dgm:t>
        <a:bodyPr/>
        <a:lstStyle/>
        <a:p>
          <a:endParaRPr lang="en-US"/>
        </a:p>
      </dgm:t>
    </dgm:pt>
    <dgm:pt modelId="{74846276-CBBE-4374-8E8A-64F665453048}" type="pres">
      <dgm:prSet presAssocID="{C9B7A9F2-025E-4C42-934A-B0432D280A30}" presName="hierRoot2" presStyleCnt="0">
        <dgm:presLayoutVars>
          <dgm:hierBranch val="init"/>
        </dgm:presLayoutVars>
      </dgm:prSet>
      <dgm:spPr/>
    </dgm:pt>
    <dgm:pt modelId="{5BCB7042-20ED-4175-835C-59AADB479686}" type="pres">
      <dgm:prSet presAssocID="{C9B7A9F2-025E-4C42-934A-B0432D280A30}" presName="rootComposite" presStyleCnt="0"/>
      <dgm:spPr/>
    </dgm:pt>
    <dgm:pt modelId="{76ABAA40-D9E2-4FD5-BCCC-E050FC3DB1B5}" type="pres">
      <dgm:prSet presAssocID="{C9B7A9F2-025E-4C42-934A-B0432D280A30}" presName="rootText" presStyleLbl="node2" presStyleIdx="0" presStyleCnt="3">
        <dgm:presLayoutVars>
          <dgm:chPref val="3"/>
        </dgm:presLayoutVars>
      </dgm:prSet>
      <dgm:spPr/>
      <dgm:t>
        <a:bodyPr/>
        <a:lstStyle/>
        <a:p>
          <a:endParaRPr lang="en-US"/>
        </a:p>
      </dgm:t>
    </dgm:pt>
    <dgm:pt modelId="{907E3B61-36D7-46EA-9626-2E0D10DB854E}" type="pres">
      <dgm:prSet presAssocID="{C9B7A9F2-025E-4C42-934A-B0432D280A30}" presName="rootConnector" presStyleLbl="node2" presStyleIdx="0" presStyleCnt="3"/>
      <dgm:spPr/>
      <dgm:t>
        <a:bodyPr/>
        <a:lstStyle/>
        <a:p>
          <a:endParaRPr lang="en-US"/>
        </a:p>
      </dgm:t>
    </dgm:pt>
    <dgm:pt modelId="{F5FBF0BE-1C6B-4B7B-ACFC-EDA38252C066}" type="pres">
      <dgm:prSet presAssocID="{C9B7A9F2-025E-4C42-934A-B0432D280A30}" presName="hierChild4" presStyleCnt="0"/>
      <dgm:spPr/>
    </dgm:pt>
    <dgm:pt modelId="{DEA6E799-C70B-4B37-9D00-21023AC4F7C9}" type="pres">
      <dgm:prSet presAssocID="{C9B7A9F2-025E-4C42-934A-B0432D280A30}" presName="hierChild5" presStyleCnt="0"/>
      <dgm:spPr/>
    </dgm:pt>
    <dgm:pt modelId="{926C7306-5611-402B-BAE7-7A74DF63BEA6}" type="pres">
      <dgm:prSet presAssocID="{B97B8B84-2708-47CF-A71C-83E69C579FBF}" presName="Name37" presStyleLbl="parChTrans1D2" presStyleIdx="1" presStyleCnt="3"/>
      <dgm:spPr/>
      <dgm:t>
        <a:bodyPr/>
        <a:lstStyle/>
        <a:p>
          <a:endParaRPr lang="en-US"/>
        </a:p>
      </dgm:t>
    </dgm:pt>
    <dgm:pt modelId="{01BAF6CC-2854-4F70-AA5D-A9F8992DAADD}" type="pres">
      <dgm:prSet presAssocID="{C998C7E7-C67B-476B-828B-7E51B2160CFA}" presName="hierRoot2" presStyleCnt="0">
        <dgm:presLayoutVars>
          <dgm:hierBranch val="init"/>
        </dgm:presLayoutVars>
      </dgm:prSet>
      <dgm:spPr/>
    </dgm:pt>
    <dgm:pt modelId="{2088A93D-7944-410E-A3B8-309CCF521FA3}" type="pres">
      <dgm:prSet presAssocID="{C998C7E7-C67B-476B-828B-7E51B2160CFA}" presName="rootComposite" presStyleCnt="0"/>
      <dgm:spPr/>
    </dgm:pt>
    <dgm:pt modelId="{3C3A2993-9927-429F-B412-8F3CAE430413}" type="pres">
      <dgm:prSet presAssocID="{C998C7E7-C67B-476B-828B-7E51B2160CFA}" presName="rootText" presStyleLbl="node2" presStyleIdx="1" presStyleCnt="3">
        <dgm:presLayoutVars>
          <dgm:chPref val="3"/>
        </dgm:presLayoutVars>
      </dgm:prSet>
      <dgm:spPr/>
      <dgm:t>
        <a:bodyPr/>
        <a:lstStyle/>
        <a:p>
          <a:endParaRPr lang="en-US"/>
        </a:p>
      </dgm:t>
    </dgm:pt>
    <dgm:pt modelId="{94887784-F4FD-46F8-822C-3ED10AC12C93}" type="pres">
      <dgm:prSet presAssocID="{C998C7E7-C67B-476B-828B-7E51B2160CFA}" presName="rootConnector" presStyleLbl="node2" presStyleIdx="1" presStyleCnt="3"/>
      <dgm:spPr/>
      <dgm:t>
        <a:bodyPr/>
        <a:lstStyle/>
        <a:p>
          <a:endParaRPr lang="en-US"/>
        </a:p>
      </dgm:t>
    </dgm:pt>
    <dgm:pt modelId="{C73B8FA0-1828-4E96-B313-3448D31A3BBD}" type="pres">
      <dgm:prSet presAssocID="{C998C7E7-C67B-476B-828B-7E51B2160CFA}" presName="hierChild4" presStyleCnt="0"/>
      <dgm:spPr/>
    </dgm:pt>
    <dgm:pt modelId="{B75916B8-E791-4BBC-A5C9-77C31D6F9D28}" type="pres">
      <dgm:prSet presAssocID="{C998C7E7-C67B-476B-828B-7E51B2160CFA}" presName="hierChild5" presStyleCnt="0"/>
      <dgm:spPr/>
    </dgm:pt>
    <dgm:pt modelId="{806C1157-758E-4F85-8F14-BE751176B116}" type="pres">
      <dgm:prSet presAssocID="{690F7478-2FA3-4AA6-8EAF-914A1BC63B15}" presName="Name37" presStyleLbl="parChTrans1D2" presStyleIdx="2" presStyleCnt="3"/>
      <dgm:spPr/>
      <dgm:t>
        <a:bodyPr/>
        <a:lstStyle/>
        <a:p>
          <a:endParaRPr lang="en-US"/>
        </a:p>
      </dgm:t>
    </dgm:pt>
    <dgm:pt modelId="{B9B5685D-F622-487C-AC99-A4C38762E742}" type="pres">
      <dgm:prSet presAssocID="{E2FA4A6F-DD4B-4254-ADBD-E7DB32665117}" presName="hierRoot2" presStyleCnt="0">
        <dgm:presLayoutVars>
          <dgm:hierBranch val="init"/>
        </dgm:presLayoutVars>
      </dgm:prSet>
      <dgm:spPr/>
    </dgm:pt>
    <dgm:pt modelId="{971F5C0C-1C50-4500-A9CD-82622EC27F21}" type="pres">
      <dgm:prSet presAssocID="{E2FA4A6F-DD4B-4254-ADBD-E7DB32665117}" presName="rootComposite" presStyleCnt="0"/>
      <dgm:spPr/>
    </dgm:pt>
    <dgm:pt modelId="{5EE69ABB-65ED-43F7-BB04-4355F6CFC7D5}" type="pres">
      <dgm:prSet presAssocID="{E2FA4A6F-DD4B-4254-ADBD-E7DB32665117}" presName="rootText" presStyleLbl="node2" presStyleIdx="2" presStyleCnt="3">
        <dgm:presLayoutVars>
          <dgm:chPref val="3"/>
        </dgm:presLayoutVars>
      </dgm:prSet>
      <dgm:spPr/>
      <dgm:t>
        <a:bodyPr/>
        <a:lstStyle/>
        <a:p>
          <a:endParaRPr lang="en-US"/>
        </a:p>
      </dgm:t>
    </dgm:pt>
    <dgm:pt modelId="{F35C9E4D-0C36-4F25-98F0-45E9E418008D}" type="pres">
      <dgm:prSet presAssocID="{E2FA4A6F-DD4B-4254-ADBD-E7DB32665117}" presName="rootConnector" presStyleLbl="node2" presStyleIdx="2" presStyleCnt="3"/>
      <dgm:spPr/>
      <dgm:t>
        <a:bodyPr/>
        <a:lstStyle/>
        <a:p>
          <a:endParaRPr lang="en-US"/>
        </a:p>
      </dgm:t>
    </dgm:pt>
    <dgm:pt modelId="{9790122E-D34C-43AD-961F-BC9E7ACCAEA6}" type="pres">
      <dgm:prSet presAssocID="{E2FA4A6F-DD4B-4254-ADBD-E7DB32665117}" presName="hierChild4" presStyleCnt="0"/>
      <dgm:spPr/>
    </dgm:pt>
    <dgm:pt modelId="{F5EB5503-F9D9-4794-8E45-BB2AA2822DAC}" type="pres">
      <dgm:prSet presAssocID="{E2FA4A6F-DD4B-4254-ADBD-E7DB32665117}" presName="hierChild5" presStyleCnt="0"/>
      <dgm:spPr/>
    </dgm:pt>
    <dgm:pt modelId="{C2C00FD0-BA40-4A67-AD9C-99E9F2DEF3C7}" type="pres">
      <dgm:prSet presAssocID="{2F2F4272-EF3E-487C-BBEB-B9D7C7EFC74A}" presName="hierChild3" presStyleCnt="0"/>
      <dgm:spPr/>
    </dgm:pt>
  </dgm:ptLst>
  <dgm:cxnLst>
    <dgm:cxn modelId="{F1FBE6B7-6634-4C7C-AF56-7ABD202F7D76}" type="presOf" srcId="{2F2F4272-EF3E-487C-BBEB-B9D7C7EFC74A}" destId="{94B26F21-4C93-402B-BF91-2FD32CA196D7}" srcOrd="0" destOrd="0" presId="urn:microsoft.com/office/officeart/2005/8/layout/orgChart1"/>
    <dgm:cxn modelId="{70AFFA39-2C77-4FC3-8231-6C09A24B2509}" srcId="{A6928977-72B5-42A2-B010-A1C8902B364D}" destId="{2F2F4272-EF3E-487C-BBEB-B9D7C7EFC74A}" srcOrd="0" destOrd="0" parTransId="{E03C5704-ED4D-4A57-B00E-639E626B20D9}" sibTransId="{44989351-4685-4F2D-BFDA-58846CFAE70F}"/>
    <dgm:cxn modelId="{75697C2A-9F2A-4021-B66B-43CB230F832B}" type="presOf" srcId="{C998C7E7-C67B-476B-828B-7E51B2160CFA}" destId="{3C3A2993-9927-429F-B412-8F3CAE430413}" srcOrd="0" destOrd="0" presId="urn:microsoft.com/office/officeart/2005/8/layout/orgChart1"/>
    <dgm:cxn modelId="{E382D02D-2FF2-4404-937B-C59DDD626B8F}" type="presOf" srcId="{C9B7A9F2-025E-4C42-934A-B0432D280A30}" destId="{76ABAA40-D9E2-4FD5-BCCC-E050FC3DB1B5}" srcOrd="0" destOrd="0" presId="urn:microsoft.com/office/officeart/2005/8/layout/orgChart1"/>
    <dgm:cxn modelId="{DFD6373B-53AC-44A4-B1D9-13AD70F6EF9A}" type="presOf" srcId="{690F7478-2FA3-4AA6-8EAF-914A1BC63B15}" destId="{806C1157-758E-4F85-8F14-BE751176B116}" srcOrd="0" destOrd="0" presId="urn:microsoft.com/office/officeart/2005/8/layout/orgChart1"/>
    <dgm:cxn modelId="{E184A13A-F949-4263-A4DD-4FFDCB2DE4DD}" type="presOf" srcId="{B97B8B84-2708-47CF-A71C-83E69C579FBF}" destId="{926C7306-5611-402B-BAE7-7A74DF63BEA6}" srcOrd="0" destOrd="0" presId="urn:microsoft.com/office/officeart/2005/8/layout/orgChart1"/>
    <dgm:cxn modelId="{1E376947-B938-45B8-8E9A-162F1322B105}" type="presOf" srcId="{2F2F4272-EF3E-487C-BBEB-B9D7C7EFC74A}" destId="{451B7A5B-7A34-47D8-AEC4-E7E0BFF1E256}" srcOrd="1" destOrd="0" presId="urn:microsoft.com/office/officeart/2005/8/layout/orgChart1"/>
    <dgm:cxn modelId="{C8F00699-0859-4F99-9600-E96D0CD55931}" type="presOf" srcId="{D7F568AE-F019-4D40-AAF1-5C9D6F14A863}" destId="{A1655CE5-D878-4942-B3FC-D6537F429AA6}" srcOrd="0" destOrd="0" presId="urn:microsoft.com/office/officeart/2005/8/layout/orgChart1"/>
    <dgm:cxn modelId="{D1FFE4E4-2408-4576-8724-92B49978EE6E}" type="presOf" srcId="{C9B7A9F2-025E-4C42-934A-B0432D280A30}" destId="{907E3B61-36D7-46EA-9626-2E0D10DB854E}" srcOrd="1" destOrd="0" presId="urn:microsoft.com/office/officeart/2005/8/layout/orgChart1"/>
    <dgm:cxn modelId="{1038E657-431C-425B-8DC7-F6357DAAF652}" srcId="{2F2F4272-EF3E-487C-BBEB-B9D7C7EFC74A}" destId="{E2FA4A6F-DD4B-4254-ADBD-E7DB32665117}" srcOrd="2" destOrd="0" parTransId="{690F7478-2FA3-4AA6-8EAF-914A1BC63B15}" sibTransId="{41396E3F-0117-4744-A67E-E68350795A12}"/>
    <dgm:cxn modelId="{4103D48B-D379-446A-901E-95B24A614EF6}" srcId="{2F2F4272-EF3E-487C-BBEB-B9D7C7EFC74A}" destId="{C998C7E7-C67B-476B-828B-7E51B2160CFA}" srcOrd="1" destOrd="0" parTransId="{B97B8B84-2708-47CF-A71C-83E69C579FBF}" sibTransId="{7ACECAEA-D6C1-4DC1-8930-40DC6880D720}"/>
    <dgm:cxn modelId="{EE061F4B-9C84-4F2B-8DE8-3335B7F2E7BA}" type="presOf" srcId="{E2FA4A6F-DD4B-4254-ADBD-E7DB32665117}" destId="{5EE69ABB-65ED-43F7-BB04-4355F6CFC7D5}" srcOrd="0" destOrd="0" presId="urn:microsoft.com/office/officeart/2005/8/layout/orgChart1"/>
    <dgm:cxn modelId="{DA70DEDB-249C-4D73-B2D9-167742FD88DB}" type="presOf" srcId="{A6928977-72B5-42A2-B010-A1C8902B364D}" destId="{1DA51691-F851-4A41-B01E-C75A102909A2}" srcOrd="0" destOrd="0" presId="urn:microsoft.com/office/officeart/2005/8/layout/orgChart1"/>
    <dgm:cxn modelId="{BE9E44C3-D242-4E3B-A772-F5CD1B6099B7}" type="presOf" srcId="{C998C7E7-C67B-476B-828B-7E51B2160CFA}" destId="{94887784-F4FD-46F8-822C-3ED10AC12C93}" srcOrd="1" destOrd="0" presId="urn:microsoft.com/office/officeart/2005/8/layout/orgChart1"/>
    <dgm:cxn modelId="{E3C3AE05-3177-4009-AB9D-4ED49C87C93A}" srcId="{2F2F4272-EF3E-487C-BBEB-B9D7C7EFC74A}" destId="{C9B7A9F2-025E-4C42-934A-B0432D280A30}" srcOrd="0" destOrd="0" parTransId="{D7F568AE-F019-4D40-AAF1-5C9D6F14A863}" sibTransId="{F333A110-9049-4C69-B608-5782F3354F71}"/>
    <dgm:cxn modelId="{0C21B292-E7C4-4011-B79E-DC559E95E111}" type="presOf" srcId="{E2FA4A6F-DD4B-4254-ADBD-E7DB32665117}" destId="{F35C9E4D-0C36-4F25-98F0-45E9E418008D}" srcOrd="1" destOrd="0" presId="urn:microsoft.com/office/officeart/2005/8/layout/orgChart1"/>
    <dgm:cxn modelId="{447032A9-1A2A-4998-A6D3-ED376D96557F}" type="presParOf" srcId="{1DA51691-F851-4A41-B01E-C75A102909A2}" destId="{E478A540-FF2D-40AD-BD90-E27B61A2C141}" srcOrd="0" destOrd="0" presId="urn:microsoft.com/office/officeart/2005/8/layout/orgChart1"/>
    <dgm:cxn modelId="{5AD55689-2A22-401C-995B-E064E7F4EAB0}" type="presParOf" srcId="{E478A540-FF2D-40AD-BD90-E27B61A2C141}" destId="{8C84C9F4-2CEB-4AFB-9D78-B0A0F3872436}" srcOrd="0" destOrd="0" presId="urn:microsoft.com/office/officeart/2005/8/layout/orgChart1"/>
    <dgm:cxn modelId="{4779697F-F11C-4D26-B362-F9FD3C706326}" type="presParOf" srcId="{8C84C9F4-2CEB-4AFB-9D78-B0A0F3872436}" destId="{94B26F21-4C93-402B-BF91-2FD32CA196D7}" srcOrd="0" destOrd="0" presId="urn:microsoft.com/office/officeart/2005/8/layout/orgChart1"/>
    <dgm:cxn modelId="{B36EB834-F722-48D7-B25C-CFF619358429}" type="presParOf" srcId="{8C84C9F4-2CEB-4AFB-9D78-B0A0F3872436}" destId="{451B7A5B-7A34-47D8-AEC4-E7E0BFF1E256}" srcOrd="1" destOrd="0" presId="urn:microsoft.com/office/officeart/2005/8/layout/orgChart1"/>
    <dgm:cxn modelId="{149150C0-A2CC-4EB5-9176-69510F9BF06B}" type="presParOf" srcId="{E478A540-FF2D-40AD-BD90-E27B61A2C141}" destId="{20B186E7-1B1B-49CA-ACF0-394C20CCDCE3}" srcOrd="1" destOrd="0" presId="urn:microsoft.com/office/officeart/2005/8/layout/orgChart1"/>
    <dgm:cxn modelId="{BBF17F9C-21C9-4DAB-AEC2-058AB4F3827C}" type="presParOf" srcId="{20B186E7-1B1B-49CA-ACF0-394C20CCDCE3}" destId="{A1655CE5-D878-4942-B3FC-D6537F429AA6}" srcOrd="0" destOrd="0" presId="urn:microsoft.com/office/officeart/2005/8/layout/orgChart1"/>
    <dgm:cxn modelId="{EEBDB834-71E3-4D79-A2E0-472EEDE26837}" type="presParOf" srcId="{20B186E7-1B1B-49CA-ACF0-394C20CCDCE3}" destId="{74846276-CBBE-4374-8E8A-64F665453048}" srcOrd="1" destOrd="0" presId="urn:microsoft.com/office/officeart/2005/8/layout/orgChart1"/>
    <dgm:cxn modelId="{42329D3B-5CCD-41D7-B739-07D038FC170A}" type="presParOf" srcId="{74846276-CBBE-4374-8E8A-64F665453048}" destId="{5BCB7042-20ED-4175-835C-59AADB479686}" srcOrd="0" destOrd="0" presId="urn:microsoft.com/office/officeart/2005/8/layout/orgChart1"/>
    <dgm:cxn modelId="{227F0B70-201E-41D4-A91C-F882C83ECF2D}" type="presParOf" srcId="{5BCB7042-20ED-4175-835C-59AADB479686}" destId="{76ABAA40-D9E2-4FD5-BCCC-E050FC3DB1B5}" srcOrd="0" destOrd="0" presId="urn:microsoft.com/office/officeart/2005/8/layout/orgChart1"/>
    <dgm:cxn modelId="{DEE76496-6CF2-4EDB-9AF2-F201CA2F6D29}" type="presParOf" srcId="{5BCB7042-20ED-4175-835C-59AADB479686}" destId="{907E3B61-36D7-46EA-9626-2E0D10DB854E}" srcOrd="1" destOrd="0" presId="urn:microsoft.com/office/officeart/2005/8/layout/orgChart1"/>
    <dgm:cxn modelId="{8E1F3F8E-D505-48D3-B882-2678D433C9D0}" type="presParOf" srcId="{74846276-CBBE-4374-8E8A-64F665453048}" destId="{F5FBF0BE-1C6B-4B7B-ACFC-EDA38252C066}" srcOrd="1" destOrd="0" presId="urn:microsoft.com/office/officeart/2005/8/layout/orgChart1"/>
    <dgm:cxn modelId="{CBFD3385-FEE5-48A1-8182-38B870B91ECB}" type="presParOf" srcId="{74846276-CBBE-4374-8E8A-64F665453048}" destId="{DEA6E799-C70B-4B37-9D00-21023AC4F7C9}" srcOrd="2" destOrd="0" presId="urn:microsoft.com/office/officeart/2005/8/layout/orgChart1"/>
    <dgm:cxn modelId="{B0221F64-BA4E-4FBB-8C03-C278F630791C}" type="presParOf" srcId="{20B186E7-1B1B-49CA-ACF0-394C20CCDCE3}" destId="{926C7306-5611-402B-BAE7-7A74DF63BEA6}" srcOrd="2" destOrd="0" presId="urn:microsoft.com/office/officeart/2005/8/layout/orgChart1"/>
    <dgm:cxn modelId="{34DE7B40-2A6A-4B1B-9033-3BBA7F41A16C}" type="presParOf" srcId="{20B186E7-1B1B-49CA-ACF0-394C20CCDCE3}" destId="{01BAF6CC-2854-4F70-AA5D-A9F8992DAADD}" srcOrd="3" destOrd="0" presId="urn:microsoft.com/office/officeart/2005/8/layout/orgChart1"/>
    <dgm:cxn modelId="{F1CBF64B-15F4-4855-AD37-0AE33AFE34E2}" type="presParOf" srcId="{01BAF6CC-2854-4F70-AA5D-A9F8992DAADD}" destId="{2088A93D-7944-410E-A3B8-309CCF521FA3}" srcOrd="0" destOrd="0" presId="urn:microsoft.com/office/officeart/2005/8/layout/orgChart1"/>
    <dgm:cxn modelId="{07C0C266-5816-45BA-97DA-74E7FE4C7ECC}" type="presParOf" srcId="{2088A93D-7944-410E-A3B8-309CCF521FA3}" destId="{3C3A2993-9927-429F-B412-8F3CAE430413}" srcOrd="0" destOrd="0" presId="urn:microsoft.com/office/officeart/2005/8/layout/orgChart1"/>
    <dgm:cxn modelId="{DA5C28C5-0787-46E4-9D84-25E01333FEC4}" type="presParOf" srcId="{2088A93D-7944-410E-A3B8-309CCF521FA3}" destId="{94887784-F4FD-46F8-822C-3ED10AC12C93}" srcOrd="1" destOrd="0" presId="urn:microsoft.com/office/officeart/2005/8/layout/orgChart1"/>
    <dgm:cxn modelId="{818EF590-B8BA-4660-A317-749E10748A88}" type="presParOf" srcId="{01BAF6CC-2854-4F70-AA5D-A9F8992DAADD}" destId="{C73B8FA0-1828-4E96-B313-3448D31A3BBD}" srcOrd="1" destOrd="0" presId="urn:microsoft.com/office/officeart/2005/8/layout/orgChart1"/>
    <dgm:cxn modelId="{9A3C65E4-BD22-4901-923A-AC5906071CE2}" type="presParOf" srcId="{01BAF6CC-2854-4F70-AA5D-A9F8992DAADD}" destId="{B75916B8-E791-4BBC-A5C9-77C31D6F9D28}" srcOrd="2" destOrd="0" presId="urn:microsoft.com/office/officeart/2005/8/layout/orgChart1"/>
    <dgm:cxn modelId="{44193BFA-2639-4338-B794-984BF6200028}" type="presParOf" srcId="{20B186E7-1B1B-49CA-ACF0-394C20CCDCE3}" destId="{806C1157-758E-4F85-8F14-BE751176B116}" srcOrd="4" destOrd="0" presId="urn:microsoft.com/office/officeart/2005/8/layout/orgChart1"/>
    <dgm:cxn modelId="{F91C3570-2DC1-409D-8429-B682758A66F8}" type="presParOf" srcId="{20B186E7-1B1B-49CA-ACF0-394C20CCDCE3}" destId="{B9B5685D-F622-487C-AC99-A4C38762E742}" srcOrd="5" destOrd="0" presId="urn:microsoft.com/office/officeart/2005/8/layout/orgChart1"/>
    <dgm:cxn modelId="{0890FF60-424E-44CB-B792-604AB049CB84}" type="presParOf" srcId="{B9B5685D-F622-487C-AC99-A4C38762E742}" destId="{971F5C0C-1C50-4500-A9CD-82622EC27F21}" srcOrd="0" destOrd="0" presId="urn:microsoft.com/office/officeart/2005/8/layout/orgChart1"/>
    <dgm:cxn modelId="{7A0D4D54-05E3-489A-BD04-0C08F3044ACE}" type="presParOf" srcId="{971F5C0C-1C50-4500-A9CD-82622EC27F21}" destId="{5EE69ABB-65ED-43F7-BB04-4355F6CFC7D5}" srcOrd="0" destOrd="0" presId="urn:microsoft.com/office/officeart/2005/8/layout/orgChart1"/>
    <dgm:cxn modelId="{97025059-5FC3-43F6-BFA5-674A17EFAF3E}" type="presParOf" srcId="{971F5C0C-1C50-4500-A9CD-82622EC27F21}" destId="{F35C9E4D-0C36-4F25-98F0-45E9E418008D}" srcOrd="1" destOrd="0" presId="urn:microsoft.com/office/officeart/2005/8/layout/orgChart1"/>
    <dgm:cxn modelId="{5F0F4E1C-7F25-4751-B409-E9BEF46BC82B}" type="presParOf" srcId="{B9B5685D-F622-487C-AC99-A4C38762E742}" destId="{9790122E-D34C-43AD-961F-BC9E7ACCAEA6}" srcOrd="1" destOrd="0" presId="urn:microsoft.com/office/officeart/2005/8/layout/orgChart1"/>
    <dgm:cxn modelId="{13024248-A37C-43CA-9E0C-73C0E95C39A0}" type="presParOf" srcId="{B9B5685D-F622-487C-AC99-A4C38762E742}" destId="{F5EB5503-F9D9-4794-8E45-BB2AA2822DAC}" srcOrd="2" destOrd="0" presId="urn:microsoft.com/office/officeart/2005/8/layout/orgChart1"/>
    <dgm:cxn modelId="{DDEC70BC-4CCF-4E79-A8B7-C9B004C21B2E}" type="presParOf" srcId="{E478A540-FF2D-40AD-BD90-E27B61A2C141}" destId="{C2C00FD0-BA40-4A67-AD9C-99E9F2DEF3C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3FFAC7-4E9D-437A-909F-DF476A673EB7}" type="doc">
      <dgm:prSet loTypeId="urn:microsoft.com/office/officeart/2005/8/layout/cycle1" loCatId="cycle" qsTypeId="urn:microsoft.com/office/officeart/2005/8/quickstyle/simple3" qsCatId="simple" csTypeId="urn:microsoft.com/office/officeart/2005/8/colors/accent1_2" csCatId="accent1" phldr="1"/>
      <dgm:spPr/>
      <dgm:t>
        <a:bodyPr/>
        <a:lstStyle/>
        <a:p>
          <a:endParaRPr lang="bs-Latn-BA"/>
        </a:p>
      </dgm:t>
    </dgm:pt>
    <dgm:pt modelId="{44941AFD-8BAB-461E-BC8B-C94D2AA7244F}">
      <dgm:prSet phldrT="[Text]"/>
      <dgm:spPr/>
      <dgm:t>
        <a:bodyPr/>
        <a:lstStyle/>
        <a:p>
          <a:r>
            <a:rPr lang="pl-PL" dirty="0" smtClean="0"/>
            <a:t>Procesna sposobnost i zakonski zastupnik</a:t>
          </a:r>
          <a:endParaRPr lang="bs-Latn-BA" dirty="0"/>
        </a:p>
      </dgm:t>
    </dgm:pt>
    <dgm:pt modelId="{B7982E49-916B-46CA-B103-CCB23B06DC90}" type="parTrans" cxnId="{3615C978-567F-4A54-A888-C25A360B5852}">
      <dgm:prSet/>
      <dgm:spPr/>
      <dgm:t>
        <a:bodyPr/>
        <a:lstStyle/>
        <a:p>
          <a:endParaRPr lang="bs-Latn-BA"/>
        </a:p>
      </dgm:t>
    </dgm:pt>
    <dgm:pt modelId="{F2C267C1-F944-4D9A-BE2F-642D4CFB6957}" type="sibTrans" cxnId="{3615C978-567F-4A54-A888-C25A360B5852}">
      <dgm:prSet/>
      <dgm:spPr/>
      <dgm:t>
        <a:bodyPr/>
        <a:lstStyle/>
        <a:p>
          <a:endParaRPr lang="bs-Latn-BA"/>
        </a:p>
      </dgm:t>
    </dgm:pt>
    <dgm:pt modelId="{3B7F64D5-7C37-48E4-891F-CCEC4D00055F}">
      <dgm:prSet phldrT="[Text]"/>
      <dgm:spPr/>
      <dgm:t>
        <a:bodyPr/>
        <a:lstStyle/>
        <a:p>
          <a:r>
            <a:rPr lang="bs-Latn-BA" dirty="0" smtClean="0"/>
            <a:t>Privremeni zastupnik </a:t>
          </a:r>
          <a:endParaRPr lang="bs-Latn-BA" dirty="0"/>
        </a:p>
      </dgm:t>
    </dgm:pt>
    <dgm:pt modelId="{9B214852-52AB-4194-A199-E292D7179D05}" type="parTrans" cxnId="{BEEBD7BB-E84B-4EE7-A073-295427493CD9}">
      <dgm:prSet/>
      <dgm:spPr/>
      <dgm:t>
        <a:bodyPr/>
        <a:lstStyle/>
        <a:p>
          <a:endParaRPr lang="bs-Latn-BA"/>
        </a:p>
      </dgm:t>
    </dgm:pt>
    <dgm:pt modelId="{CB36E0D8-E42A-4795-A312-2FB453DFCB07}" type="sibTrans" cxnId="{BEEBD7BB-E84B-4EE7-A073-295427493CD9}">
      <dgm:prSet/>
      <dgm:spPr/>
      <dgm:t>
        <a:bodyPr/>
        <a:lstStyle/>
        <a:p>
          <a:endParaRPr lang="bs-Latn-BA"/>
        </a:p>
      </dgm:t>
    </dgm:pt>
    <dgm:pt modelId="{6F824F6A-E6FB-4F8E-9E1F-D58A7BD97B40}">
      <dgm:prSet phldrT="[Text]"/>
      <dgm:spPr/>
      <dgm:t>
        <a:bodyPr/>
        <a:lstStyle/>
        <a:p>
          <a:r>
            <a:rPr lang="bs-Latn-BA" dirty="0" smtClean="0"/>
            <a:t>Zajednički predstavnik</a:t>
          </a:r>
          <a:endParaRPr lang="bs-Latn-BA" dirty="0"/>
        </a:p>
      </dgm:t>
    </dgm:pt>
    <dgm:pt modelId="{2DE592F5-D739-4FF1-A1F1-7C5D403FBC03}" type="parTrans" cxnId="{DD83F7AA-3497-4DE3-98E5-864377540442}">
      <dgm:prSet/>
      <dgm:spPr/>
      <dgm:t>
        <a:bodyPr/>
        <a:lstStyle/>
        <a:p>
          <a:endParaRPr lang="bs-Latn-BA"/>
        </a:p>
      </dgm:t>
    </dgm:pt>
    <dgm:pt modelId="{507275ED-450F-4372-9964-EF43C1CF6FFB}" type="sibTrans" cxnId="{DD83F7AA-3497-4DE3-98E5-864377540442}">
      <dgm:prSet/>
      <dgm:spPr/>
      <dgm:t>
        <a:bodyPr/>
        <a:lstStyle/>
        <a:p>
          <a:endParaRPr lang="bs-Latn-BA"/>
        </a:p>
      </dgm:t>
    </dgm:pt>
    <dgm:pt modelId="{3A75DE2B-1010-42D2-B390-C3D96E709B8C}">
      <dgm:prSet phldrT="[Text]"/>
      <dgm:spPr/>
      <dgm:t>
        <a:bodyPr/>
        <a:lstStyle/>
        <a:p>
          <a:r>
            <a:rPr lang="bs-Latn-BA" dirty="0" smtClean="0"/>
            <a:t>Punomoćnik</a:t>
          </a:r>
          <a:endParaRPr lang="bs-Latn-BA" dirty="0"/>
        </a:p>
      </dgm:t>
    </dgm:pt>
    <dgm:pt modelId="{56D07073-1D31-4E0A-A418-7648045DC11D}" type="parTrans" cxnId="{742382A6-C0C1-4182-A30B-E532131A833B}">
      <dgm:prSet/>
      <dgm:spPr/>
      <dgm:t>
        <a:bodyPr/>
        <a:lstStyle/>
        <a:p>
          <a:endParaRPr lang="bs-Latn-BA"/>
        </a:p>
      </dgm:t>
    </dgm:pt>
    <dgm:pt modelId="{A07EABB8-ECBD-43DB-BE83-14F4E9D0662D}" type="sibTrans" cxnId="{742382A6-C0C1-4182-A30B-E532131A833B}">
      <dgm:prSet/>
      <dgm:spPr/>
      <dgm:t>
        <a:bodyPr/>
        <a:lstStyle/>
        <a:p>
          <a:endParaRPr lang="bs-Latn-BA"/>
        </a:p>
      </dgm:t>
    </dgm:pt>
    <dgm:pt modelId="{3C42F16F-EA46-441F-AF97-B11F56B1EEAB}" type="pres">
      <dgm:prSet presAssocID="{3B3FFAC7-4E9D-437A-909F-DF476A673EB7}" presName="cycle" presStyleCnt="0">
        <dgm:presLayoutVars>
          <dgm:dir/>
          <dgm:resizeHandles val="exact"/>
        </dgm:presLayoutVars>
      </dgm:prSet>
      <dgm:spPr/>
      <dgm:t>
        <a:bodyPr/>
        <a:lstStyle/>
        <a:p>
          <a:endParaRPr lang="bs-Latn-BA"/>
        </a:p>
      </dgm:t>
    </dgm:pt>
    <dgm:pt modelId="{676ACC33-F81B-45DE-9E05-D101C4C9A3B8}" type="pres">
      <dgm:prSet presAssocID="{44941AFD-8BAB-461E-BC8B-C94D2AA7244F}" presName="dummy" presStyleCnt="0"/>
      <dgm:spPr/>
    </dgm:pt>
    <dgm:pt modelId="{2C56A0E6-6C08-418A-AFAD-70618863EC60}" type="pres">
      <dgm:prSet presAssocID="{44941AFD-8BAB-461E-BC8B-C94D2AA7244F}" presName="node" presStyleLbl="revTx" presStyleIdx="0" presStyleCnt="4">
        <dgm:presLayoutVars>
          <dgm:bulletEnabled val="1"/>
        </dgm:presLayoutVars>
      </dgm:prSet>
      <dgm:spPr/>
      <dgm:t>
        <a:bodyPr/>
        <a:lstStyle/>
        <a:p>
          <a:endParaRPr lang="bs-Latn-BA"/>
        </a:p>
      </dgm:t>
    </dgm:pt>
    <dgm:pt modelId="{740A9A0F-748B-4709-9ABE-B59CE684B7E3}" type="pres">
      <dgm:prSet presAssocID="{F2C267C1-F944-4D9A-BE2F-642D4CFB6957}" presName="sibTrans" presStyleLbl="node1" presStyleIdx="0" presStyleCnt="4"/>
      <dgm:spPr/>
      <dgm:t>
        <a:bodyPr/>
        <a:lstStyle/>
        <a:p>
          <a:endParaRPr lang="bs-Latn-BA"/>
        </a:p>
      </dgm:t>
    </dgm:pt>
    <dgm:pt modelId="{8EE380A4-B27A-4F25-A9B8-9770DB4B5843}" type="pres">
      <dgm:prSet presAssocID="{3B7F64D5-7C37-48E4-891F-CCEC4D00055F}" presName="dummy" presStyleCnt="0"/>
      <dgm:spPr/>
    </dgm:pt>
    <dgm:pt modelId="{C328EB05-CFA0-4CE6-9130-6AE849DB5FE0}" type="pres">
      <dgm:prSet presAssocID="{3B7F64D5-7C37-48E4-891F-CCEC4D00055F}" presName="node" presStyleLbl="revTx" presStyleIdx="1" presStyleCnt="4">
        <dgm:presLayoutVars>
          <dgm:bulletEnabled val="1"/>
        </dgm:presLayoutVars>
      </dgm:prSet>
      <dgm:spPr/>
      <dgm:t>
        <a:bodyPr/>
        <a:lstStyle/>
        <a:p>
          <a:endParaRPr lang="bs-Latn-BA"/>
        </a:p>
      </dgm:t>
    </dgm:pt>
    <dgm:pt modelId="{0F55D8BE-8BD1-4544-A827-39F787BC177F}" type="pres">
      <dgm:prSet presAssocID="{CB36E0D8-E42A-4795-A312-2FB453DFCB07}" presName="sibTrans" presStyleLbl="node1" presStyleIdx="1" presStyleCnt="4"/>
      <dgm:spPr/>
      <dgm:t>
        <a:bodyPr/>
        <a:lstStyle/>
        <a:p>
          <a:endParaRPr lang="bs-Latn-BA"/>
        </a:p>
      </dgm:t>
    </dgm:pt>
    <dgm:pt modelId="{DD435325-1925-42A1-8F07-42B6E3162A14}" type="pres">
      <dgm:prSet presAssocID="{6F824F6A-E6FB-4F8E-9E1F-D58A7BD97B40}" presName="dummy" presStyleCnt="0"/>
      <dgm:spPr/>
    </dgm:pt>
    <dgm:pt modelId="{B2F73243-8551-43CB-97C5-938A961A6883}" type="pres">
      <dgm:prSet presAssocID="{6F824F6A-E6FB-4F8E-9E1F-D58A7BD97B40}" presName="node" presStyleLbl="revTx" presStyleIdx="2" presStyleCnt="4">
        <dgm:presLayoutVars>
          <dgm:bulletEnabled val="1"/>
        </dgm:presLayoutVars>
      </dgm:prSet>
      <dgm:spPr/>
      <dgm:t>
        <a:bodyPr/>
        <a:lstStyle/>
        <a:p>
          <a:endParaRPr lang="bs-Latn-BA"/>
        </a:p>
      </dgm:t>
    </dgm:pt>
    <dgm:pt modelId="{910DEC70-994A-4471-94B7-BC6EAE670C0A}" type="pres">
      <dgm:prSet presAssocID="{507275ED-450F-4372-9964-EF43C1CF6FFB}" presName="sibTrans" presStyleLbl="node1" presStyleIdx="2" presStyleCnt="4"/>
      <dgm:spPr/>
      <dgm:t>
        <a:bodyPr/>
        <a:lstStyle/>
        <a:p>
          <a:endParaRPr lang="bs-Latn-BA"/>
        </a:p>
      </dgm:t>
    </dgm:pt>
    <dgm:pt modelId="{B62D91AE-1144-4374-8885-19B7F0CFC174}" type="pres">
      <dgm:prSet presAssocID="{3A75DE2B-1010-42D2-B390-C3D96E709B8C}" presName="dummy" presStyleCnt="0"/>
      <dgm:spPr/>
    </dgm:pt>
    <dgm:pt modelId="{185252D0-561C-4EF6-9FA6-D9892707806F}" type="pres">
      <dgm:prSet presAssocID="{3A75DE2B-1010-42D2-B390-C3D96E709B8C}" presName="node" presStyleLbl="revTx" presStyleIdx="3" presStyleCnt="4">
        <dgm:presLayoutVars>
          <dgm:bulletEnabled val="1"/>
        </dgm:presLayoutVars>
      </dgm:prSet>
      <dgm:spPr/>
      <dgm:t>
        <a:bodyPr/>
        <a:lstStyle/>
        <a:p>
          <a:endParaRPr lang="bs-Latn-BA"/>
        </a:p>
      </dgm:t>
    </dgm:pt>
    <dgm:pt modelId="{9368C527-27F6-437D-AD44-740896A02BC1}" type="pres">
      <dgm:prSet presAssocID="{A07EABB8-ECBD-43DB-BE83-14F4E9D0662D}" presName="sibTrans" presStyleLbl="node1" presStyleIdx="3" presStyleCnt="4"/>
      <dgm:spPr/>
      <dgm:t>
        <a:bodyPr/>
        <a:lstStyle/>
        <a:p>
          <a:endParaRPr lang="bs-Latn-BA"/>
        </a:p>
      </dgm:t>
    </dgm:pt>
  </dgm:ptLst>
  <dgm:cxnLst>
    <dgm:cxn modelId="{B3E0742A-983A-42BC-8D51-D583DEA9DA5A}" type="presOf" srcId="{A07EABB8-ECBD-43DB-BE83-14F4E9D0662D}" destId="{9368C527-27F6-437D-AD44-740896A02BC1}" srcOrd="0" destOrd="0" presId="urn:microsoft.com/office/officeart/2005/8/layout/cycle1"/>
    <dgm:cxn modelId="{3A737D5B-E89E-478D-89A9-34807570B71C}" type="presOf" srcId="{44941AFD-8BAB-461E-BC8B-C94D2AA7244F}" destId="{2C56A0E6-6C08-418A-AFAD-70618863EC60}" srcOrd="0" destOrd="0" presId="urn:microsoft.com/office/officeart/2005/8/layout/cycle1"/>
    <dgm:cxn modelId="{8AF2938D-8CCC-4CF8-ABD7-58305673C49C}" type="presOf" srcId="{F2C267C1-F944-4D9A-BE2F-642D4CFB6957}" destId="{740A9A0F-748B-4709-9ABE-B59CE684B7E3}" srcOrd="0" destOrd="0" presId="urn:microsoft.com/office/officeart/2005/8/layout/cycle1"/>
    <dgm:cxn modelId="{251D7FEA-62E5-4F12-B70F-C2888EDF2192}" type="presOf" srcId="{3A75DE2B-1010-42D2-B390-C3D96E709B8C}" destId="{185252D0-561C-4EF6-9FA6-D9892707806F}" srcOrd="0" destOrd="0" presId="urn:microsoft.com/office/officeart/2005/8/layout/cycle1"/>
    <dgm:cxn modelId="{3615C978-567F-4A54-A888-C25A360B5852}" srcId="{3B3FFAC7-4E9D-437A-909F-DF476A673EB7}" destId="{44941AFD-8BAB-461E-BC8B-C94D2AA7244F}" srcOrd="0" destOrd="0" parTransId="{B7982E49-916B-46CA-B103-CCB23B06DC90}" sibTransId="{F2C267C1-F944-4D9A-BE2F-642D4CFB6957}"/>
    <dgm:cxn modelId="{49BEBC03-8450-4AE5-8815-705127C7E086}" type="presOf" srcId="{CB36E0D8-E42A-4795-A312-2FB453DFCB07}" destId="{0F55D8BE-8BD1-4544-A827-39F787BC177F}" srcOrd="0" destOrd="0" presId="urn:microsoft.com/office/officeart/2005/8/layout/cycle1"/>
    <dgm:cxn modelId="{742382A6-C0C1-4182-A30B-E532131A833B}" srcId="{3B3FFAC7-4E9D-437A-909F-DF476A673EB7}" destId="{3A75DE2B-1010-42D2-B390-C3D96E709B8C}" srcOrd="3" destOrd="0" parTransId="{56D07073-1D31-4E0A-A418-7648045DC11D}" sibTransId="{A07EABB8-ECBD-43DB-BE83-14F4E9D0662D}"/>
    <dgm:cxn modelId="{AB765FA1-2F86-4D78-95D9-97A2B73397A5}" type="presOf" srcId="{3B7F64D5-7C37-48E4-891F-CCEC4D00055F}" destId="{C328EB05-CFA0-4CE6-9130-6AE849DB5FE0}" srcOrd="0" destOrd="0" presId="urn:microsoft.com/office/officeart/2005/8/layout/cycle1"/>
    <dgm:cxn modelId="{1A45070B-2837-4397-B72C-AD08A6FD6A32}" type="presOf" srcId="{3B3FFAC7-4E9D-437A-909F-DF476A673EB7}" destId="{3C42F16F-EA46-441F-AF97-B11F56B1EEAB}" srcOrd="0" destOrd="0" presId="urn:microsoft.com/office/officeart/2005/8/layout/cycle1"/>
    <dgm:cxn modelId="{DD83F7AA-3497-4DE3-98E5-864377540442}" srcId="{3B3FFAC7-4E9D-437A-909F-DF476A673EB7}" destId="{6F824F6A-E6FB-4F8E-9E1F-D58A7BD97B40}" srcOrd="2" destOrd="0" parTransId="{2DE592F5-D739-4FF1-A1F1-7C5D403FBC03}" sibTransId="{507275ED-450F-4372-9964-EF43C1CF6FFB}"/>
    <dgm:cxn modelId="{957453C3-39EA-4D38-BA05-5B3F6455AB7A}" type="presOf" srcId="{6F824F6A-E6FB-4F8E-9E1F-D58A7BD97B40}" destId="{B2F73243-8551-43CB-97C5-938A961A6883}" srcOrd="0" destOrd="0" presId="urn:microsoft.com/office/officeart/2005/8/layout/cycle1"/>
    <dgm:cxn modelId="{97C7C395-A4A9-4136-9707-500E6666CDA2}" type="presOf" srcId="{507275ED-450F-4372-9964-EF43C1CF6FFB}" destId="{910DEC70-994A-4471-94B7-BC6EAE670C0A}" srcOrd="0" destOrd="0" presId="urn:microsoft.com/office/officeart/2005/8/layout/cycle1"/>
    <dgm:cxn modelId="{BEEBD7BB-E84B-4EE7-A073-295427493CD9}" srcId="{3B3FFAC7-4E9D-437A-909F-DF476A673EB7}" destId="{3B7F64D5-7C37-48E4-891F-CCEC4D00055F}" srcOrd="1" destOrd="0" parTransId="{9B214852-52AB-4194-A199-E292D7179D05}" sibTransId="{CB36E0D8-E42A-4795-A312-2FB453DFCB07}"/>
    <dgm:cxn modelId="{43B6573B-8FB6-4D60-A3B3-E9F0913C4E26}" type="presParOf" srcId="{3C42F16F-EA46-441F-AF97-B11F56B1EEAB}" destId="{676ACC33-F81B-45DE-9E05-D101C4C9A3B8}" srcOrd="0" destOrd="0" presId="urn:microsoft.com/office/officeart/2005/8/layout/cycle1"/>
    <dgm:cxn modelId="{6BA5EC9E-F78B-40A8-A21A-46C938168F61}" type="presParOf" srcId="{3C42F16F-EA46-441F-AF97-B11F56B1EEAB}" destId="{2C56A0E6-6C08-418A-AFAD-70618863EC60}" srcOrd="1" destOrd="0" presId="urn:microsoft.com/office/officeart/2005/8/layout/cycle1"/>
    <dgm:cxn modelId="{0AFFF307-0C17-4EBD-8604-BA9BBD2F5186}" type="presParOf" srcId="{3C42F16F-EA46-441F-AF97-B11F56B1EEAB}" destId="{740A9A0F-748B-4709-9ABE-B59CE684B7E3}" srcOrd="2" destOrd="0" presId="urn:microsoft.com/office/officeart/2005/8/layout/cycle1"/>
    <dgm:cxn modelId="{CB28D292-527B-419D-A314-D06D6E938E0B}" type="presParOf" srcId="{3C42F16F-EA46-441F-AF97-B11F56B1EEAB}" destId="{8EE380A4-B27A-4F25-A9B8-9770DB4B5843}" srcOrd="3" destOrd="0" presId="urn:microsoft.com/office/officeart/2005/8/layout/cycle1"/>
    <dgm:cxn modelId="{3CFE79AB-1A8B-4BEB-B080-67EF16EC5B8F}" type="presParOf" srcId="{3C42F16F-EA46-441F-AF97-B11F56B1EEAB}" destId="{C328EB05-CFA0-4CE6-9130-6AE849DB5FE0}" srcOrd="4" destOrd="0" presId="urn:microsoft.com/office/officeart/2005/8/layout/cycle1"/>
    <dgm:cxn modelId="{EE98FAED-E833-4E27-987A-5104131AEF02}" type="presParOf" srcId="{3C42F16F-EA46-441F-AF97-B11F56B1EEAB}" destId="{0F55D8BE-8BD1-4544-A827-39F787BC177F}" srcOrd="5" destOrd="0" presId="urn:microsoft.com/office/officeart/2005/8/layout/cycle1"/>
    <dgm:cxn modelId="{223BCCA4-6A23-4FC3-B1A8-5AD44B35015B}" type="presParOf" srcId="{3C42F16F-EA46-441F-AF97-B11F56B1EEAB}" destId="{DD435325-1925-42A1-8F07-42B6E3162A14}" srcOrd="6" destOrd="0" presId="urn:microsoft.com/office/officeart/2005/8/layout/cycle1"/>
    <dgm:cxn modelId="{76E39F7E-30ED-4180-A20A-EF63539E426F}" type="presParOf" srcId="{3C42F16F-EA46-441F-AF97-B11F56B1EEAB}" destId="{B2F73243-8551-43CB-97C5-938A961A6883}" srcOrd="7" destOrd="0" presId="urn:microsoft.com/office/officeart/2005/8/layout/cycle1"/>
    <dgm:cxn modelId="{2F1100E6-33A4-4D5E-929F-967F68908E21}" type="presParOf" srcId="{3C42F16F-EA46-441F-AF97-B11F56B1EEAB}" destId="{910DEC70-994A-4471-94B7-BC6EAE670C0A}" srcOrd="8" destOrd="0" presId="urn:microsoft.com/office/officeart/2005/8/layout/cycle1"/>
    <dgm:cxn modelId="{0355CC24-453D-48F4-9364-770821889202}" type="presParOf" srcId="{3C42F16F-EA46-441F-AF97-B11F56B1EEAB}" destId="{B62D91AE-1144-4374-8885-19B7F0CFC174}" srcOrd="9" destOrd="0" presId="urn:microsoft.com/office/officeart/2005/8/layout/cycle1"/>
    <dgm:cxn modelId="{EDABF5E0-F741-41BC-98AF-ACC128610C5F}" type="presParOf" srcId="{3C42F16F-EA46-441F-AF97-B11F56B1EEAB}" destId="{185252D0-561C-4EF6-9FA6-D9892707806F}" srcOrd="10" destOrd="0" presId="urn:microsoft.com/office/officeart/2005/8/layout/cycle1"/>
    <dgm:cxn modelId="{6F195AF6-53E1-450B-AF34-EFB0B1C26A55}" type="presParOf" srcId="{3C42F16F-EA46-441F-AF97-B11F56B1EEAB}" destId="{9368C527-27F6-437D-AD44-740896A02BC1}"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1D5C0F-6AF2-4884-BB08-D21E3FD31FA2}" type="doc">
      <dgm:prSet loTypeId="urn:microsoft.com/office/officeart/2005/8/layout/hierarchy4" loCatId="relationship" qsTypeId="urn:microsoft.com/office/officeart/2005/8/quickstyle/3d1" qsCatId="3D" csTypeId="urn:microsoft.com/office/officeart/2005/8/colors/accent0_3" csCatId="mainScheme" phldr="1"/>
      <dgm:spPr/>
      <dgm:t>
        <a:bodyPr/>
        <a:lstStyle/>
        <a:p>
          <a:endParaRPr lang="en-US"/>
        </a:p>
      </dgm:t>
    </dgm:pt>
    <dgm:pt modelId="{B6E70223-32B2-4B34-BBF0-EAD64EC1AFDB}">
      <dgm:prSet phldrT="[Text]" custT="1"/>
      <dgm:spPr/>
      <dgm:t>
        <a:bodyPr/>
        <a:lstStyle/>
        <a:p>
          <a:r>
            <a:rPr lang="bs-Latn-BA" sz="3200" b="1" dirty="0" smtClean="0">
              <a:latin typeface="Bookman Old Style" pitchFamily="18" charset="0"/>
            </a:rPr>
            <a:t>PODNESCI</a:t>
          </a:r>
          <a:endParaRPr lang="en-US" sz="3200" b="1" dirty="0">
            <a:latin typeface="Bookman Old Style" pitchFamily="18" charset="0"/>
          </a:endParaRPr>
        </a:p>
      </dgm:t>
    </dgm:pt>
    <dgm:pt modelId="{0F3C1E05-1A98-40B2-B31C-047C1F59CE3C}" type="parTrans" cxnId="{17935165-F5AF-4AF1-80AD-C0ACB8A79D8D}">
      <dgm:prSet/>
      <dgm:spPr/>
      <dgm:t>
        <a:bodyPr/>
        <a:lstStyle/>
        <a:p>
          <a:endParaRPr lang="en-US"/>
        </a:p>
      </dgm:t>
    </dgm:pt>
    <dgm:pt modelId="{D65B69EB-67D2-4B6D-970B-7A511C451B09}" type="sibTrans" cxnId="{17935165-F5AF-4AF1-80AD-C0ACB8A79D8D}">
      <dgm:prSet/>
      <dgm:spPr/>
      <dgm:t>
        <a:bodyPr/>
        <a:lstStyle/>
        <a:p>
          <a:endParaRPr lang="en-US"/>
        </a:p>
      </dgm:t>
    </dgm:pt>
    <dgm:pt modelId="{E686557E-5867-46E7-A299-CC410C42E462}">
      <dgm:prSet phldrT="[Text]"/>
      <dgm:spPr/>
      <dgm:t>
        <a:bodyPr/>
        <a:lstStyle/>
        <a:p>
          <a:r>
            <a:rPr lang="bs-Latn-BA" smtClean="0">
              <a:latin typeface="Bookman Old Style" pitchFamily="18" charset="0"/>
            </a:rPr>
            <a:t>1. POJAM I SADRŽAJ PODNESKA</a:t>
          </a:r>
          <a:endParaRPr lang="en-US" dirty="0">
            <a:latin typeface="Bookman Old Style" pitchFamily="18" charset="0"/>
          </a:endParaRPr>
        </a:p>
      </dgm:t>
    </dgm:pt>
    <dgm:pt modelId="{78CDD6EC-5340-4207-B3AC-43C1D1318966}" type="parTrans" cxnId="{48150329-F1F9-40A5-8D37-51E28CEABFA4}">
      <dgm:prSet/>
      <dgm:spPr/>
      <dgm:t>
        <a:bodyPr/>
        <a:lstStyle/>
        <a:p>
          <a:endParaRPr lang="en-US"/>
        </a:p>
      </dgm:t>
    </dgm:pt>
    <dgm:pt modelId="{ACA4E5F6-7717-4F26-B581-397636FEA62C}" type="sibTrans" cxnId="{48150329-F1F9-40A5-8D37-51E28CEABFA4}">
      <dgm:prSet/>
      <dgm:spPr/>
      <dgm:t>
        <a:bodyPr/>
        <a:lstStyle/>
        <a:p>
          <a:endParaRPr lang="en-US"/>
        </a:p>
      </dgm:t>
    </dgm:pt>
    <dgm:pt modelId="{562FC1A6-FB9C-4ACB-B87B-AF2112E048AD}">
      <dgm:prSet phldrT="[Text]"/>
      <dgm:spPr/>
      <dgm:t>
        <a:bodyPr/>
        <a:lstStyle/>
        <a:p>
          <a:r>
            <a:rPr lang="bs-Latn-BA" smtClean="0">
              <a:latin typeface="Bookman Old Style" pitchFamily="18" charset="0"/>
            </a:rPr>
            <a:t>3. UNUTAŠNJE (MATERIJALNE OZNAKE)</a:t>
          </a:r>
          <a:endParaRPr lang="en-US" dirty="0">
            <a:latin typeface="Bookman Old Style" pitchFamily="18" charset="0"/>
          </a:endParaRPr>
        </a:p>
      </dgm:t>
    </dgm:pt>
    <dgm:pt modelId="{07153DEF-D5A0-46BE-B49A-87BB299216AE}" type="parTrans" cxnId="{15CBA7E1-B368-46CE-868F-663FA999D265}">
      <dgm:prSet/>
      <dgm:spPr/>
      <dgm:t>
        <a:bodyPr/>
        <a:lstStyle/>
        <a:p>
          <a:endParaRPr lang="en-US"/>
        </a:p>
      </dgm:t>
    </dgm:pt>
    <dgm:pt modelId="{4A5B65EE-FA57-4F6B-B055-66D79810F56A}" type="sibTrans" cxnId="{15CBA7E1-B368-46CE-868F-663FA999D265}">
      <dgm:prSet/>
      <dgm:spPr/>
      <dgm:t>
        <a:bodyPr/>
        <a:lstStyle/>
        <a:p>
          <a:endParaRPr lang="en-US"/>
        </a:p>
      </dgm:t>
    </dgm:pt>
    <dgm:pt modelId="{2FD9B647-A4D9-42F4-A364-CCB53A97C390}">
      <dgm:prSet phldrT="[Text]"/>
      <dgm:spPr/>
      <dgm:t>
        <a:bodyPr/>
        <a:lstStyle/>
        <a:p>
          <a:r>
            <a:rPr lang="bs-Latn-BA" b="0" smtClean="0">
              <a:latin typeface="Bookman Old Style" pitchFamily="18" charset="0"/>
            </a:rPr>
            <a:t>2. OPĆE ILI VANJSKE OZNAKE PODNESKA</a:t>
          </a:r>
          <a:endParaRPr lang="en-US" b="0" dirty="0">
            <a:latin typeface="Bookman Old Style" pitchFamily="18" charset="0"/>
          </a:endParaRPr>
        </a:p>
      </dgm:t>
    </dgm:pt>
    <dgm:pt modelId="{1A8F810C-E524-4DA5-9F59-E4293690FE63}" type="parTrans" cxnId="{A8D19CC9-07BF-49E6-ACF8-CB542AD6A3D5}">
      <dgm:prSet/>
      <dgm:spPr/>
      <dgm:t>
        <a:bodyPr/>
        <a:lstStyle/>
        <a:p>
          <a:endParaRPr lang="en-US"/>
        </a:p>
      </dgm:t>
    </dgm:pt>
    <dgm:pt modelId="{27CC340E-5C25-4E0A-A217-AA6369D9EA25}" type="sibTrans" cxnId="{A8D19CC9-07BF-49E6-ACF8-CB542AD6A3D5}">
      <dgm:prSet/>
      <dgm:spPr/>
      <dgm:t>
        <a:bodyPr/>
        <a:lstStyle/>
        <a:p>
          <a:endParaRPr lang="en-US"/>
        </a:p>
      </dgm:t>
    </dgm:pt>
    <dgm:pt modelId="{72509746-1E7B-4CFC-B113-25ECA66588BD}">
      <dgm:prSet phldrT="[Text]"/>
      <dgm:spPr/>
      <dgm:t>
        <a:bodyPr/>
        <a:lstStyle/>
        <a:p>
          <a:r>
            <a:rPr lang="bs-Latn-BA" smtClean="0">
              <a:latin typeface="Bookman Old Style" pitchFamily="18" charset="0"/>
            </a:rPr>
            <a:t>4. PREDAJA I POSTUPANJE S PODNESKOM</a:t>
          </a:r>
          <a:endParaRPr lang="en-US" dirty="0">
            <a:latin typeface="Bookman Old Style" pitchFamily="18" charset="0"/>
          </a:endParaRPr>
        </a:p>
      </dgm:t>
    </dgm:pt>
    <dgm:pt modelId="{EB73547C-E9FD-4B78-92C7-5ADC8F529DF5}" type="parTrans" cxnId="{933452EF-155B-442F-BD4B-79122C0B8B90}">
      <dgm:prSet/>
      <dgm:spPr/>
      <dgm:t>
        <a:bodyPr/>
        <a:lstStyle/>
        <a:p>
          <a:endParaRPr lang="en-US"/>
        </a:p>
      </dgm:t>
    </dgm:pt>
    <dgm:pt modelId="{ED4F340A-74CF-4B4A-A55E-EA8D9AE97D05}" type="sibTrans" cxnId="{933452EF-155B-442F-BD4B-79122C0B8B90}">
      <dgm:prSet/>
      <dgm:spPr/>
      <dgm:t>
        <a:bodyPr/>
        <a:lstStyle/>
        <a:p>
          <a:endParaRPr lang="en-US"/>
        </a:p>
      </dgm:t>
    </dgm:pt>
    <dgm:pt modelId="{58FBC303-3DA3-4301-86B5-6E8CB9A4F750}" type="pres">
      <dgm:prSet presAssocID="{971D5C0F-6AF2-4884-BB08-D21E3FD31FA2}" presName="Name0" presStyleCnt="0">
        <dgm:presLayoutVars>
          <dgm:chPref val="1"/>
          <dgm:dir/>
          <dgm:animOne val="branch"/>
          <dgm:animLvl val="lvl"/>
          <dgm:resizeHandles/>
        </dgm:presLayoutVars>
      </dgm:prSet>
      <dgm:spPr/>
      <dgm:t>
        <a:bodyPr/>
        <a:lstStyle/>
        <a:p>
          <a:endParaRPr lang="en-US"/>
        </a:p>
      </dgm:t>
    </dgm:pt>
    <dgm:pt modelId="{E6F8AA60-E8E9-4EB6-BCEB-DBFAE8070F37}" type="pres">
      <dgm:prSet presAssocID="{B6E70223-32B2-4B34-BBF0-EAD64EC1AFDB}" presName="vertOne" presStyleCnt="0"/>
      <dgm:spPr/>
      <dgm:t>
        <a:bodyPr/>
        <a:lstStyle/>
        <a:p>
          <a:endParaRPr lang="bs-Latn-BA"/>
        </a:p>
      </dgm:t>
    </dgm:pt>
    <dgm:pt modelId="{7CC7AE64-760B-4765-B350-86E52C783B39}" type="pres">
      <dgm:prSet presAssocID="{B6E70223-32B2-4B34-BBF0-EAD64EC1AFDB}" presName="txOne" presStyleLbl="node0" presStyleIdx="0" presStyleCnt="1">
        <dgm:presLayoutVars>
          <dgm:chPref val="3"/>
        </dgm:presLayoutVars>
      </dgm:prSet>
      <dgm:spPr/>
      <dgm:t>
        <a:bodyPr/>
        <a:lstStyle/>
        <a:p>
          <a:endParaRPr lang="en-US"/>
        </a:p>
      </dgm:t>
    </dgm:pt>
    <dgm:pt modelId="{63529E35-34A7-4ADD-91CB-992E0FBAFC4B}" type="pres">
      <dgm:prSet presAssocID="{B6E70223-32B2-4B34-BBF0-EAD64EC1AFDB}" presName="parTransOne" presStyleCnt="0"/>
      <dgm:spPr/>
      <dgm:t>
        <a:bodyPr/>
        <a:lstStyle/>
        <a:p>
          <a:endParaRPr lang="bs-Latn-BA"/>
        </a:p>
      </dgm:t>
    </dgm:pt>
    <dgm:pt modelId="{2F4855B7-F057-4677-9DC7-C6886D23D322}" type="pres">
      <dgm:prSet presAssocID="{B6E70223-32B2-4B34-BBF0-EAD64EC1AFDB}" presName="horzOne" presStyleCnt="0"/>
      <dgm:spPr/>
      <dgm:t>
        <a:bodyPr/>
        <a:lstStyle/>
        <a:p>
          <a:endParaRPr lang="bs-Latn-BA"/>
        </a:p>
      </dgm:t>
    </dgm:pt>
    <dgm:pt modelId="{139B7FFA-A625-4EEB-93B0-60D99DE0E571}" type="pres">
      <dgm:prSet presAssocID="{E686557E-5867-46E7-A299-CC410C42E462}" presName="vertTwo" presStyleCnt="0"/>
      <dgm:spPr/>
      <dgm:t>
        <a:bodyPr/>
        <a:lstStyle/>
        <a:p>
          <a:endParaRPr lang="bs-Latn-BA"/>
        </a:p>
      </dgm:t>
    </dgm:pt>
    <dgm:pt modelId="{0728D160-59C3-4FB6-97D4-1B8570AF9512}" type="pres">
      <dgm:prSet presAssocID="{E686557E-5867-46E7-A299-CC410C42E462}" presName="txTwo" presStyleLbl="node2" presStyleIdx="0" presStyleCnt="2">
        <dgm:presLayoutVars>
          <dgm:chPref val="3"/>
        </dgm:presLayoutVars>
      </dgm:prSet>
      <dgm:spPr/>
      <dgm:t>
        <a:bodyPr/>
        <a:lstStyle/>
        <a:p>
          <a:endParaRPr lang="en-US"/>
        </a:p>
      </dgm:t>
    </dgm:pt>
    <dgm:pt modelId="{7B277051-DF80-41EB-AF14-D5461001D259}" type="pres">
      <dgm:prSet presAssocID="{E686557E-5867-46E7-A299-CC410C42E462}" presName="parTransTwo" presStyleCnt="0"/>
      <dgm:spPr/>
      <dgm:t>
        <a:bodyPr/>
        <a:lstStyle/>
        <a:p>
          <a:endParaRPr lang="bs-Latn-BA"/>
        </a:p>
      </dgm:t>
    </dgm:pt>
    <dgm:pt modelId="{002FE692-51FD-4C4C-9C5D-1E31ED06659C}" type="pres">
      <dgm:prSet presAssocID="{E686557E-5867-46E7-A299-CC410C42E462}" presName="horzTwo" presStyleCnt="0"/>
      <dgm:spPr/>
      <dgm:t>
        <a:bodyPr/>
        <a:lstStyle/>
        <a:p>
          <a:endParaRPr lang="bs-Latn-BA"/>
        </a:p>
      </dgm:t>
    </dgm:pt>
    <dgm:pt modelId="{ED9DDCE2-3897-466B-A196-60D951DC5A9A}" type="pres">
      <dgm:prSet presAssocID="{562FC1A6-FB9C-4ACB-B87B-AF2112E048AD}" presName="vertThree" presStyleCnt="0"/>
      <dgm:spPr/>
      <dgm:t>
        <a:bodyPr/>
        <a:lstStyle/>
        <a:p>
          <a:endParaRPr lang="bs-Latn-BA"/>
        </a:p>
      </dgm:t>
    </dgm:pt>
    <dgm:pt modelId="{7CF99D33-1231-425A-A4DE-002867D0F15C}" type="pres">
      <dgm:prSet presAssocID="{562FC1A6-FB9C-4ACB-B87B-AF2112E048AD}" presName="txThree" presStyleLbl="node3" presStyleIdx="0" presStyleCnt="2">
        <dgm:presLayoutVars>
          <dgm:chPref val="3"/>
        </dgm:presLayoutVars>
      </dgm:prSet>
      <dgm:spPr/>
      <dgm:t>
        <a:bodyPr/>
        <a:lstStyle/>
        <a:p>
          <a:endParaRPr lang="en-US"/>
        </a:p>
      </dgm:t>
    </dgm:pt>
    <dgm:pt modelId="{51152A19-4A3B-4298-AD78-70E1949E4F47}" type="pres">
      <dgm:prSet presAssocID="{562FC1A6-FB9C-4ACB-B87B-AF2112E048AD}" presName="horzThree" presStyleCnt="0"/>
      <dgm:spPr/>
      <dgm:t>
        <a:bodyPr/>
        <a:lstStyle/>
        <a:p>
          <a:endParaRPr lang="bs-Latn-BA"/>
        </a:p>
      </dgm:t>
    </dgm:pt>
    <dgm:pt modelId="{8D40D7B8-9E6A-43A3-B536-20BA04DCD548}" type="pres">
      <dgm:prSet presAssocID="{ACA4E5F6-7717-4F26-B581-397636FEA62C}" presName="sibSpaceTwo" presStyleCnt="0"/>
      <dgm:spPr/>
      <dgm:t>
        <a:bodyPr/>
        <a:lstStyle/>
        <a:p>
          <a:endParaRPr lang="bs-Latn-BA"/>
        </a:p>
      </dgm:t>
    </dgm:pt>
    <dgm:pt modelId="{BF383937-BE5E-4B3D-A153-B864D0F74384}" type="pres">
      <dgm:prSet presAssocID="{2FD9B647-A4D9-42F4-A364-CCB53A97C390}" presName="vertTwo" presStyleCnt="0"/>
      <dgm:spPr/>
      <dgm:t>
        <a:bodyPr/>
        <a:lstStyle/>
        <a:p>
          <a:endParaRPr lang="bs-Latn-BA"/>
        </a:p>
      </dgm:t>
    </dgm:pt>
    <dgm:pt modelId="{CBC8F60F-65FB-4A4E-8F2C-0BA1B6FCFFDA}" type="pres">
      <dgm:prSet presAssocID="{2FD9B647-A4D9-42F4-A364-CCB53A97C390}" presName="txTwo" presStyleLbl="node2" presStyleIdx="1" presStyleCnt="2">
        <dgm:presLayoutVars>
          <dgm:chPref val="3"/>
        </dgm:presLayoutVars>
      </dgm:prSet>
      <dgm:spPr/>
      <dgm:t>
        <a:bodyPr/>
        <a:lstStyle/>
        <a:p>
          <a:endParaRPr lang="en-US"/>
        </a:p>
      </dgm:t>
    </dgm:pt>
    <dgm:pt modelId="{043F8F33-87FE-4641-B29F-1CA00BFAC940}" type="pres">
      <dgm:prSet presAssocID="{2FD9B647-A4D9-42F4-A364-CCB53A97C390}" presName="parTransTwo" presStyleCnt="0"/>
      <dgm:spPr/>
      <dgm:t>
        <a:bodyPr/>
        <a:lstStyle/>
        <a:p>
          <a:endParaRPr lang="bs-Latn-BA"/>
        </a:p>
      </dgm:t>
    </dgm:pt>
    <dgm:pt modelId="{052DF448-38BF-4DC8-AD0B-E06E87FE51B8}" type="pres">
      <dgm:prSet presAssocID="{2FD9B647-A4D9-42F4-A364-CCB53A97C390}" presName="horzTwo" presStyleCnt="0"/>
      <dgm:spPr/>
      <dgm:t>
        <a:bodyPr/>
        <a:lstStyle/>
        <a:p>
          <a:endParaRPr lang="bs-Latn-BA"/>
        </a:p>
      </dgm:t>
    </dgm:pt>
    <dgm:pt modelId="{09849163-1DBC-43FD-9640-A69ADCFF1463}" type="pres">
      <dgm:prSet presAssocID="{72509746-1E7B-4CFC-B113-25ECA66588BD}" presName="vertThree" presStyleCnt="0"/>
      <dgm:spPr/>
      <dgm:t>
        <a:bodyPr/>
        <a:lstStyle/>
        <a:p>
          <a:endParaRPr lang="bs-Latn-BA"/>
        </a:p>
      </dgm:t>
    </dgm:pt>
    <dgm:pt modelId="{B802EE2F-8119-4D2D-A23A-BDA665A7185D}" type="pres">
      <dgm:prSet presAssocID="{72509746-1E7B-4CFC-B113-25ECA66588BD}" presName="txThree" presStyleLbl="node3" presStyleIdx="1" presStyleCnt="2">
        <dgm:presLayoutVars>
          <dgm:chPref val="3"/>
        </dgm:presLayoutVars>
      </dgm:prSet>
      <dgm:spPr/>
      <dgm:t>
        <a:bodyPr/>
        <a:lstStyle/>
        <a:p>
          <a:endParaRPr lang="en-US"/>
        </a:p>
      </dgm:t>
    </dgm:pt>
    <dgm:pt modelId="{5B30FD55-7A78-4962-9C07-C41A6FC30E40}" type="pres">
      <dgm:prSet presAssocID="{72509746-1E7B-4CFC-B113-25ECA66588BD}" presName="horzThree" presStyleCnt="0"/>
      <dgm:spPr/>
      <dgm:t>
        <a:bodyPr/>
        <a:lstStyle/>
        <a:p>
          <a:endParaRPr lang="bs-Latn-BA"/>
        </a:p>
      </dgm:t>
    </dgm:pt>
  </dgm:ptLst>
  <dgm:cxnLst>
    <dgm:cxn modelId="{933452EF-155B-442F-BD4B-79122C0B8B90}" srcId="{2FD9B647-A4D9-42F4-A364-CCB53A97C390}" destId="{72509746-1E7B-4CFC-B113-25ECA66588BD}" srcOrd="0" destOrd="0" parTransId="{EB73547C-E9FD-4B78-92C7-5ADC8F529DF5}" sibTransId="{ED4F340A-74CF-4B4A-A55E-EA8D9AE97D05}"/>
    <dgm:cxn modelId="{1515B4C9-F2FC-45C3-A108-0225D80B1C69}" type="presOf" srcId="{562FC1A6-FB9C-4ACB-B87B-AF2112E048AD}" destId="{7CF99D33-1231-425A-A4DE-002867D0F15C}" srcOrd="0" destOrd="0" presId="urn:microsoft.com/office/officeart/2005/8/layout/hierarchy4"/>
    <dgm:cxn modelId="{85B68DCC-2CD7-493E-A179-76332B3FE1BD}" type="presOf" srcId="{971D5C0F-6AF2-4884-BB08-D21E3FD31FA2}" destId="{58FBC303-3DA3-4301-86B5-6E8CB9A4F750}" srcOrd="0" destOrd="0" presId="urn:microsoft.com/office/officeart/2005/8/layout/hierarchy4"/>
    <dgm:cxn modelId="{48150329-F1F9-40A5-8D37-51E28CEABFA4}" srcId="{B6E70223-32B2-4B34-BBF0-EAD64EC1AFDB}" destId="{E686557E-5867-46E7-A299-CC410C42E462}" srcOrd="0" destOrd="0" parTransId="{78CDD6EC-5340-4207-B3AC-43C1D1318966}" sibTransId="{ACA4E5F6-7717-4F26-B581-397636FEA62C}"/>
    <dgm:cxn modelId="{6C9ED39A-B0ED-413F-8560-17FC6821CBBF}" type="presOf" srcId="{B6E70223-32B2-4B34-BBF0-EAD64EC1AFDB}" destId="{7CC7AE64-760B-4765-B350-86E52C783B39}" srcOrd="0" destOrd="0" presId="urn:microsoft.com/office/officeart/2005/8/layout/hierarchy4"/>
    <dgm:cxn modelId="{A7BF447B-88CC-4A62-A5A1-594F67F32898}" type="presOf" srcId="{2FD9B647-A4D9-42F4-A364-CCB53A97C390}" destId="{CBC8F60F-65FB-4A4E-8F2C-0BA1B6FCFFDA}" srcOrd="0" destOrd="0" presId="urn:microsoft.com/office/officeart/2005/8/layout/hierarchy4"/>
    <dgm:cxn modelId="{15CBA7E1-B368-46CE-868F-663FA999D265}" srcId="{E686557E-5867-46E7-A299-CC410C42E462}" destId="{562FC1A6-FB9C-4ACB-B87B-AF2112E048AD}" srcOrd="0" destOrd="0" parTransId="{07153DEF-D5A0-46BE-B49A-87BB299216AE}" sibTransId="{4A5B65EE-FA57-4F6B-B055-66D79810F56A}"/>
    <dgm:cxn modelId="{03E79443-0A4D-40D4-937C-B8245989BC32}" type="presOf" srcId="{E686557E-5867-46E7-A299-CC410C42E462}" destId="{0728D160-59C3-4FB6-97D4-1B8570AF9512}" srcOrd="0" destOrd="0" presId="urn:microsoft.com/office/officeart/2005/8/layout/hierarchy4"/>
    <dgm:cxn modelId="{A8D19CC9-07BF-49E6-ACF8-CB542AD6A3D5}" srcId="{B6E70223-32B2-4B34-BBF0-EAD64EC1AFDB}" destId="{2FD9B647-A4D9-42F4-A364-CCB53A97C390}" srcOrd="1" destOrd="0" parTransId="{1A8F810C-E524-4DA5-9F59-E4293690FE63}" sibTransId="{27CC340E-5C25-4E0A-A217-AA6369D9EA25}"/>
    <dgm:cxn modelId="{00E299AA-DC98-44C3-A848-D411C3EE88B1}" type="presOf" srcId="{72509746-1E7B-4CFC-B113-25ECA66588BD}" destId="{B802EE2F-8119-4D2D-A23A-BDA665A7185D}" srcOrd="0" destOrd="0" presId="urn:microsoft.com/office/officeart/2005/8/layout/hierarchy4"/>
    <dgm:cxn modelId="{17935165-F5AF-4AF1-80AD-C0ACB8A79D8D}" srcId="{971D5C0F-6AF2-4884-BB08-D21E3FD31FA2}" destId="{B6E70223-32B2-4B34-BBF0-EAD64EC1AFDB}" srcOrd="0" destOrd="0" parTransId="{0F3C1E05-1A98-40B2-B31C-047C1F59CE3C}" sibTransId="{D65B69EB-67D2-4B6D-970B-7A511C451B09}"/>
    <dgm:cxn modelId="{A028764A-B8FF-4190-A717-04B02105F1BB}" type="presParOf" srcId="{58FBC303-3DA3-4301-86B5-6E8CB9A4F750}" destId="{E6F8AA60-E8E9-4EB6-BCEB-DBFAE8070F37}" srcOrd="0" destOrd="0" presId="urn:microsoft.com/office/officeart/2005/8/layout/hierarchy4"/>
    <dgm:cxn modelId="{87568803-21BD-45B1-9A7E-A772D79626B1}" type="presParOf" srcId="{E6F8AA60-E8E9-4EB6-BCEB-DBFAE8070F37}" destId="{7CC7AE64-760B-4765-B350-86E52C783B39}" srcOrd="0" destOrd="0" presId="urn:microsoft.com/office/officeart/2005/8/layout/hierarchy4"/>
    <dgm:cxn modelId="{C8FA7E8B-49DB-4108-90C9-A73F5896FB79}" type="presParOf" srcId="{E6F8AA60-E8E9-4EB6-BCEB-DBFAE8070F37}" destId="{63529E35-34A7-4ADD-91CB-992E0FBAFC4B}" srcOrd="1" destOrd="0" presId="urn:microsoft.com/office/officeart/2005/8/layout/hierarchy4"/>
    <dgm:cxn modelId="{28A38907-20C9-41E6-AFD3-ECCB99067F94}" type="presParOf" srcId="{E6F8AA60-E8E9-4EB6-BCEB-DBFAE8070F37}" destId="{2F4855B7-F057-4677-9DC7-C6886D23D322}" srcOrd="2" destOrd="0" presId="urn:microsoft.com/office/officeart/2005/8/layout/hierarchy4"/>
    <dgm:cxn modelId="{8ECF52F5-19A5-4E51-BCD3-B29DB37A3CD6}" type="presParOf" srcId="{2F4855B7-F057-4677-9DC7-C6886D23D322}" destId="{139B7FFA-A625-4EEB-93B0-60D99DE0E571}" srcOrd="0" destOrd="0" presId="urn:microsoft.com/office/officeart/2005/8/layout/hierarchy4"/>
    <dgm:cxn modelId="{7A1A10D7-8139-458E-B21B-04E39A2433C3}" type="presParOf" srcId="{139B7FFA-A625-4EEB-93B0-60D99DE0E571}" destId="{0728D160-59C3-4FB6-97D4-1B8570AF9512}" srcOrd="0" destOrd="0" presId="urn:microsoft.com/office/officeart/2005/8/layout/hierarchy4"/>
    <dgm:cxn modelId="{DCE28F59-B583-4F4C-8D03-DDF3BF62FFD5}" type="presParOf" srcId="{139B7FFA-A625-4EEB-93B0-60D99DE0E571}" destId="{7B277051-DF80-41EB-AF14-D5461001D259}" srcOrd="1" destOrd="0" presId="urn:microsoft.com/office/officeart/2005/8/layout/hierarchy4"/>
    <dgm:cxn modelId="{A9102CD3-911C-4834-BB08-54AEE2806AD6}" type="presParOf" srcId="{139B7FFA-A625-4EEB-93B0-60D99DE0E571}" destId="{002FE692-51FD-4C4C-9C5D-1E31ED06659C}" srcOrd="2" destOrd="0" presId="urn:microsoft.com/office/officeart/2005/8/layout/hierarchy4"/>
    <dgm:cxn modelId="{D9DCD56A-9716-45B5-A16E-DA2ADB051D8B}" type="presParOf" srcId="{002FE692-51FD-4C4C-9C5D-1E31ED06659C}" destId="{ED9DDCE2-3897-466B-A196-60D951DC5A9A}" srcOrd="0" destOrd="0" presId="urn:microsoft.com/office/officeart/2005/8/layout/hierarchy4"/>
    <dgm:cxn modelId="{9E5E8784-7FCC-41BC-95FA-11A789DBE9A5}" type="presParOf" srcId="{ED9DDCE2-3897-466B-A196-60D951DC5A9A}" destId="{7CF99D33-1231-425A-A4DE-002867D0F15C}" srcOrd="0" destOrd="0" presId="urn:microsoft.com/office/officeart/2005/8/layout/hierarchy4"/>
    <dgm:cxn modelId="{A4E00EFA-4B08-4B3C-A82B-F17D8ED855C2}" type="presParOf" srcId="{ED9DDCE2-3897-466B-A196-60D951DC5A9A}" destId="{51152A19-4A3B-4298-AD78-70E1949E4F47}" srcOrd="1" destOrd="0" presId="urn:microsoft.com/office/officeart/2005/8/layout/hierarchy4"/>
    <dgm:cxn modelId="{BB82674B-4220-42AA-ABAB-FE1405AD8E23}" type="presParOf" srcId="{2F4855B7-F057-4677-9DC7-C6886D23D322}" destId="{8D40D7B8-9E6A-43A3-B536-20BA04DCD548}" srcOrd="1" destOrd="0" presId="urn:microsoft.com/office/officeart/2005/8/layout/hierarchy4"/>
    <dgm:cxn modelId="{181DAE72-3AA4-4ECE-9BD5-C156D8C52B76}" type="presParOf" srcId="{2F4855B7-F057-4677-9DC7-C6886D23D322}" destId="{BF383937-BE5E-4B3D-A153-B864D0F74384}" srcOrd="2" destOrd="0" presId="urn:microsoft.com/office/officeart/2005/8/layout/hierarchy4"/>
    <dgm:cxn modelId="{1DB70CBE-EA9E-4AB8-8ACA-EF683B988B39}" type="presParOf" srcId="{BF383937-BE5E-4B3D-A153-B864D0F74384}" destId="{CBC8F60F-65FB-4A4E-8F2C-0BA1B6FCFFDA}" srcOrd="0" destOrd="0" presId="urn:microsoft.com/office/officeart/2005/8/layout/hierarchy4"/>
    <dgm:cxn modelId="{68330DC6-1EC4-43BB-96E1-88F37B1B5CE0}" type="presParOf" srcId="{BF383937-BE5E-4B3D-A153-B864D0F74384}" destId="{043F8F33-87FE-4641-B29F-1CA00BFAC940}" srcOrd="1" destOrd="0" presId="urn:microsoft.com/office/officeart/2005/8/layout/hierarchy4"/>
    <dgm:cxn modelId="{2053C0CC-F98E-45EC-91C3-D4F2150A75DB}" type="presParOf" srcId="{BF383937-BE5E-4B3D-A153-B864D0F74384}" destId="{052DF448-38BF-4DC8-AD0B-E06E87FE51B8}" srcOrd="2" destOrd="0" presId="urn:microsoft.com/office/officeart/2005/8/layout/hierarchy4"/>
    <dgm:cxn modelId="{BA91A732-9F15-412E-B6ED-BB8D0FED6580}" type="presParOf" srcId="{052DF448-38BF-4DC8-AD0B-E06E87FE51B8}" destId="{09849163-1DBC-43FD-9640-A69ADCFF1463}" srcOrd="0" destOrd="0" presId="urn:microsoft.com/office/officeart/2005/8/layout/hierarchy4"/>
    <dgm:cxn modelId="{B48B2680-CB8E-476A-A720-664A80D38FC3}" type="presParOf" srcId="{09849163-1DBC-43FD-9640-A69ADCFF1463}" destId="{B802EE2F-8119-4D2D-A23A-BDA665A7185D}" srcOrd="0" destOrd="0" presId="urn:microsoft.com/office/officeart/2005/8/layout/hierarchy4"/>
    <dgm:cxn modelId="{6F7B678D-B3DE-4F8D-9DB2-79CF5BB751EB}" type="presParOf" srcId="{09849163-1DBC-43FD-9640-A69ADCFF1463}" destId="{5B30FD55-7A78-4962-9C07-C41A6FC30E4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C3069F6-D808-40D0-8C91-E9553C12A8D6}" type="doc">
      <dgm:prSet loTypeId="urn:microsoft.com/office/officeart/2008/layout/VerticalCurvedList" loCatId="list" qsTypeId="urn:microsoft.com/office/officeart/2005/8/quickstyle/3d2" qsCatId="3D" csTypeId="urn:microsoft.com/office/officeart/2005/8/colors/colorful4" csCatId="colorful" phldr="1"/>
      <dgm:spPr/>
      <dgm:t>
        <a:bodyPr/>
        <a:lstStyle/>
        <a:p>
          <a:endParaRPr lang="bs-Latn-BA"/>
        </a:p>
      </dgm:t>
    </dgm:pt>
    <dgm:pt modelId="{955CEFE5-99E7-4882-ABD7-45FA24B2BFB5}">
      <dgm:prSet phldrT="[Text]" custT="1"/>
      <dgm:spPr/>
      <dgm:t>
        <a:bodyPr/>
        <a:lstStyle/>
        <a:p>
          <a:r>
            <a:rPr lang="bs-Latn-BA" sz="2400" b="1" dirty="0" smtClean="0"/>
            <a:t>Organ koji vodi postupak ovlašten je da poziva osobu čije je prisustvo u postupku potrebno, a koja ima prebivalište ili boravište na njegovom području</a:t>
          </a:r>
          <a:endParaRPr lang="bs-Latn-BA" sz="2400" b="1" dirty="0"/>
        </a:p>
      </dgm:t>
    </dgm:pt>
    <dgm:pt modelId="{C21D8022-E487-4B35-826F-7228EEAF8CEE}" type="parTrans" cxnId="{AA77DD74-A10D-4FA5-BC68-7404D9B81A8C}">
      <dgm:prSet/>
      <dgm:spPr/>
      <dgm:t>
        <a:bodyPr/>
        <a:lstStyle/>
        <a:p>
          <a:endParaRPr lang="bs-Latn-BA" b="1"/>
        </a:p>
      </dgm:t>
    </dgm:pt>
    <dgm:pt modelId="{BF01491B-02E7-4C09-A472-20C046BE73E9}" type="sibTrans" cxnId="{AA77DD74-A10D-4FA5-BC68-7404D9B81A8C}">
      <dgm:prSet/>
      <dgm:spPr/>
      <dgm:t>
        <a:bodyPr/>
        <a:lstStyle/>
        <a:p>
          <a:endParaRPr lang="bs-Latn-BA" b="1"/>
        </a:p>
      </dgm:t>
    </dgm:pt>
    <dgm:pt modelId="{C235D1C4-756D-4BAD-8DBE-0ACD6983BC86}">
      <dgm:prSet phldrT="[Text]" custT="1"/>
      <dgm:spPr/>
      <dgm:t>
        <a:bodyPr/>
        <a:lstStyle/>
        <a:p>
          <a:r>
            <a:rPr lang="bs-Latn-BA" sz="2000" b="1" dirty="0" smtClean="0"/>
            <a:t>Po pravilu, pozivanje se ne može vršiti radi dostavljanja pismenih otpravaka rješenja i zaključaka, ili radi saopćenja koja se mogu izvršiti poštom i na drugi način pogodniji za osobu kojoj se saopćenje ima </a:t>
          </a:r>
          <a:r>
            <a:rPr lang="bs-Latn-BA" b="1" dirty="0" smtClean="0"/>
            <a:t>učiniti.</a:t>
          </a:r>
          <a:endParaRPr lang="bs-Latn-BA" sz="2000" b="1" dirty="0"/>
        </a:p>
      </dgm:t>
    </dgm:pt>
    <dgm:pt modelId="{55EEB5C0-5F59-4FD8-BAAF-D757DA02FC82}" type="parTrans" cxnId="{26C03640-6211-4ED5-826A-8668A50AEDA7}">
      <dgm:prSet/>
      <dgm:spPr/>
      <dgm:t>
        <a:bodyPr/>
        <a:lstStyle/>
        <a:p>
          <a:endParaRPr lang="bs-Latn-BA" b="1"/>
        </a:p>
      </dgm:t>
    </dgm:pt>
    <dgm:pt modelId="{0DE35402-2865-49B2-9DDE-DD49B92541AC}" type="sibTrans" cxnId="{26C03640-6211-4ED5-826A-8668A50AEDA7}">
      <dgm:prSet/>
      <dgm:spPr/>
      <dgm:t>
        <a:bodyPr/>
        <a:lstStyle/>
        <a:p>
          <a:endParaRPr lang="bs-Latn-BA" b="1"/>
        </a:p>
      </dgm:t>
    </dgm:pt>
    <dgm:pt modelId="{33EE5F86-8F5E-401C-AB97-8FA0A11FD520}">
      <dgm:prSet phldrT="[Text]"/>
      <dgm:spPr/>
      <dgm:t>
        <a:bodyPr/>
        <a:lstStyle/>
        <a:p>
          <a:r>
            <a:rPr lang="vi-VN" b="1" dirty="0" smtClean="0"/>
            <a:t> Pozivanje se vrši pismenim putem, ako posebnim propisima nije predviđen drugi način</a:t>
          </a:r>
          <a:endParaRPr lang="bs-Latn-BA" b="1" dirty="0"/>
        </a:p>
      </dgm:t>
    </dgm:pt>
    <dgm:pt modelId="{C4049DFE-C21D-4535-852E-61C297D6E1EF}" type="parTrans" cxnId="{EC0B17DD-F136-419E-A2A9-DA189B8AEDD3}">
      <dgm:prSet/>
      <dgm:spPr/>
      <dgm:t>
        <a:bodyPr/>
        <a:lstStyle/>
        <a:p>
          <a:endParaRPr lang="bs-Latn-BA" b="1"/>
        </a:p>
      </dgm:t>
    </dgm:pt>
    <dgm:pt modelId="{80F922DE-6668-402D-BD15-49CF6E6737B2}" type="sibTrans" cxnId="{EC0B17DD-F136-419E-A2A9-DA189B8AEDD3}">
      <dgm:prSet/>
      <dgm:spPr/>
      <dgm:t>
        <a:bodyPr/>
        <a:lstStyle/>
        <a:p>
          <a:endParaRPr lang="bs-Latn-BA" b="1"/>
        </a:p>
      </dgm:t>
    </dgm:pt>
    <dgm:pt modelId="{651F00E6-1B0B-4088-A932-36C4C7674E13}" type="pres">
      <dgm:prSet presAssocID="{9C3069F6-D808-40D0-8C91-E9553C12A8D6}" presName="Name0" presStyleCnt="0">
        <dgm:presLayoutVars>
          <dgm:chMax val="7"/>
          <dgm:chPref val="7"/>
          <dgm:dir/>
        </dgm:presLayoutVars>
      </dgm:prSet>
      <dgm:spPr/>
      <dgm:t>
        <a:bodyPr/>
        <a:lstStyle/>
        <a:p>
          <a:endParaRPr lang="bs-Latn-BA"/>
        </a:p>
      </dgm:t>
    </dgm:pt>
    <dgm:pt modelId="{AE8DB1EE-809A-4A8D-A542-9B1D2467F702}" type="pres">
      <dgm:prSet presAssocID="{9C3069F6-D808-40D0-8C91-E9553C12A8D6}" presName="Name1" presStyleCnt="0"/>
      <dgm:spPr/>
    </dgm:pt>
    <dgm:pt modelId="{DA0D0487-3478-4725-A465-2540C30886EB}" type="pres">
      <dgm:prSet presAssocID="{9C3069F6-D808-40D0-8C91-E9553C12A8D6}" presName="cycle" presStyleCnt="0"/>
      <dgm:spPr/>
    </dgm:pt>
    <dgm:pt modelId="{AB729FB8-858B-4680-B5E4-7DBE4D8FAF27}" type="pres">
      <dgm:prSet presAssocID="{9C3069F6-D808-40D0-8C91-E9553C12A8D6}" presName="srcNode" presStyleLbl="node1" presStyleIdx="0" presStyleCnt="3"/>
      <dgm:spPr/>
    </dgm:pt>
    <dgm:pt modelId="{6F9EA602-F4B9-4ADD-B8C9-081E73DC469B}" type="pres">
      <dgm:prSet presAssocID="{9C3069F6-D808-40D0-8C91-E9553C12A8D6}" presName="conn" presStyleLbl="parChTrans1D2" presStyleIdx="0" presStyleCnt="1"/>
      <dgm:spPr/>
      <dgm:t>
        <a:bodyPr/>
        <a:lstStyle/>
        <a:p>
          <a:endParaRPr lang="bs-Latn-BA"/>
        </a:p>
      </dgm:t>
    </dgm:pt>
    <dgm:pt modelId="{BD6B407F-2CCF-45EE-BC0D-2B87369F672B}" type="pres">
      <dgm:prSet presAssocID="{9C3069F6-D808-40D0-8C91-E9553C12A8D6}" presName="extraNode" presStyleLbl="node1" presStyleIdx="0" presStyleCnt="3"/>
      <dgm:spPr/>
    </dgm:pt>
    <dgm:pt modelId="{CD301876-0882-4150-83C9-69091904501B}" type="pres">
      <dgm:prSet presAssocID="{9C3069F6-D808-40D0-8C91-E9553C12A8D6}" presName="dstNode" presStyleLbl="node1" presStyleIdx="0" presStyleCnt="3"/>
      <dgm:spPr/>
    </dgm:pt>
    <dgm:pt modelId="{CE4C3524-A2FA-4626-A1E7-C32BF0583E9E}" type="pres">
      <dgm:prSet presAssocID="{955CEFE5-99E7-4882-ABD7-45FA24B2BFB5}" presName="text_1" presStyleLbl="node1" presStyleIdx="0" presStyleCnt="3">
        <dgm:presLayoutVars>
          <dgm:bulletEnabled val="1"/>
        </dgm:presLayoutVars>
      </dgm:prSet>
      <dgm:spPr/>
      <dgm:t>
        <a:bodyPr/>
        <a:lstStyle/>
        <a:p>
          <a:endParaRPr lang="bs-Latn-BA"/>
        </a:p>
      </dgm:t>
    </dgm:pt>
    <dgm:pt modelId="{4B672891-A9C7-4438-930A-EAA5939DAD3B}" type="pres">
      <dgm:prSet presAssocID="{955CEFE5-99E7-4882-ABD7-45FA24B2BFB5}" presName="accent_1" presStyleCnt="0"/>
      <dgm:spPr/>
    </dgm:pt>
    <dgm:pt modelId="{B3A00981-E4FD-4C80-8326-684F0BCAE7D8}" type="pres">
      <dgm:prSet presAssocID="{955CEFE5-99E7-4882-ABD7-45FA24B2BFB5}" presName="accentRepeatNode" presStyleLbl="solidFgAcc1" presStyleIdx="0" presStyleCnt="3"/>
      <dgm:spPr/>
    </dgm:pt>
    <dgm:pt modelId="{13DADF1E-9A8E-4324-9A29-9140C052CCE0}" type="pres">
      <dgm:prSet presAssocID="{C235D1C4-756D-4BAD-8DBE-0ACD6983BC86}" presName="text_2" presStyleLbl="node1" presStyleIdx="1" presStyleCnt="3">
        <dgm:presLayoutVars>
          <dgm:bulletEnabled val="1"/>
        </dgm:presLayoutVars>
      </dgm:prSet>
      <dgm:spPr/>
      <dgm:t>
        <a:bodyPr/>
        <a:lstStyle/>
        <a:p>
          <a:endParaRPr lang="bs-Latn-BA"/>
        </a:p>
      </dgm:t>
    </dgm:pt>
    <dgm:pt modelId="{06A8B899-0A45-464A-B9C3-C08E990CF933}" type="pres">
      <dgm:prSet presAssocID="{C235D1C4-756D-4BAD-8DBE-0ACD6983BC86}" presName="accent_2" presStyleCnt="0"/>
      <dgm:spPr/>
    </dgm:pt>
    <dgm:pt modelId="{48137FAF-4502-424D-B5D3-FA4AC06FCEDA}" type="pres">
      <dgm:prSet presAssocID="{C235D1C4-756D-4BAD-8DBE-0ACD6983BC86}" presName="accentRepeatNode" presStyleLbl="solidFgAcc1" presStyleIdx="1" presStyleCnt="3"/>
      <dgm:spPr/>
    </dgm:pt>
    <dgm:pt modelId="{A4D198ED-58B6-4333-852F-3967092B6E32}" type="pres">
      <dgm:prSet presAssocID="{33EE5F86-8F5E-401C-AB97-8FA0A11FD520}" presName="text_3" presStyleLbl="node1" presStyleIdx="2" presStyleCnt="3">
        <dgm:presLayoutVars>
          <dgm:bulletEnabled val="1"/>
        </dgm:presLayoutVars>
      </dgm:prSet>
      <dgm:spPr/>
      <dgm:t>
        <a:bodyPr/>
        <a:lstStyle/>
        <a:p>
          <a:endParaRPr lang="bs-Latn-BA"/>
        </a:p>
      </dgm:t>
    </dgm:pt>
    <dgm:pt modelId="{9EC7D48A-E03F-42E6-A68C-7CBFF8A07ECE}" type="pres">
      <dgm:prSet presAssocID="{33EE5F86-8F5E-401C-AB97-8FA0A11FD520}" presName="accent_3" presStyleCnt="0"/>
      <dgm:spPr/>
    </dgm:pt>
    <dgm:pt modelId="{3E679595-795F-4CCF-9D0A-CAE8E92C22D3}" type="pres">
      <dgm:prSet presAssocID="{33EE5F86-8F5E-401C-AB97-8FA0A11FD520}" presName="accentRepeatNode" presStyleLbl="solidFgAcc1" presStyleIdx="2" presStyleCnt="3"/>
      <dgm:spPr/>
    </dgm:pt>
  </dgm:ptLst>
  <dgm:cxnLst>
    <dgm:cxn modelId="{2F536F91-1702-4193-9A61-E1690F7D5C49}" type="presOf" srcId="{955CEFE5-99E7-4882-ABD7-45FA24B2BFB5}" destId="{CE4C3524-A2FA-4626-A1E7-C32BF0583E9E}" srcOrd="0" destOrd="0" presId="urn:microsoft.com/office/officeart/2008/layout/VerticalCurvedList"/>
    <dgm:cxn modelId="{EC0B17DD-F136-419E-A2A9-DA189B8AEDD3}" srcId="{9C3069F6-D808-40D0-8C91-E9553C12A8D6}" destId="{33EE5F86-8F5E-401C-AB97-8FA0A11FD520}" srcOrd="2" destOrd="0" parTransId="{C4049DFE-C21D-4535-852E-61C297D6E1EF}" sibTransId="{80F922DE-6668-402D-BD15-49CF6E6737B2}"/>
    <dgm:cxn modelId="{8E0A641A-E0E4-4A8F-92F8-951ED699B570}" type="presOf" srcId="{C235D1C4-756D-4BAD-8DBE-0ACD6983BC86}" destId="{13DADF1E-9A8E-4324-9A29-9140C052CCE0}" srcOrd="0" destOrd="0" presId="urn:microsoft.com/office/officeart/2008/layout/VerticalCurvedList"/>
    <dgm:cxn modelId="{DCC6BACD-2E41-4A66-9B8E-79C3D4F2A537}" type="presOf" srcId="{33EE5F86-8F5E-401C-AB97-8FA0A11FD520}" destId="{A4D198ED-58B6-4333-852F-3967092B6E32}" srcOrd="0" destOrd="0" presId="urn:microsoft.com/office/officeart/2008/layout/VerticalCurvedList"/>
    <dgm:cxn modelId="{038F23C7-7D69-4BD0-B07B-7F1E8087DA32}" type="presOf" srcId="{BF01491B-02E7-4C09-A472-20C046BE73E9}" destId="{6F9EA602-F4B9-4ADD-B8C9-081E73DC469B}" srcOrd="0" destOrd="0" presId="urn:microsoft.com/office/officeart/2008/layout/VerticalCurvedList"/>
    <dgm:cxn modelId="{2B48F10C-5893-4A27-AA5A-5FBC866C0D5E}" type="presOf" srcId="{9C3069F6-D808-40D0-8C91-E9553C12A8D6}" destId="{651F00E6-1B0B-4088-A932-36C4C7674E13}" srcOrd="0" destOrd="0" presId="urn:microsoft.com/office/officeart/2008/layout/VerticalCurvedList"/>
    <dgm:cxn modelId="{26C03640-6211-4ED5-826A-8668A50AEDA7}" srcId="{9C3069F6-D808-40D0-8C91-E9553C12A8D6}" destId="{C235D1C4-756D-4BAD-8DBE-0ACD6983BC86}" srcOrd="1" destOrd="0" parTransId="{55EEB5C0-5F59-4FD8-BAAF-D757DA02FC82}" sibTransId="{0DE35402-2865-49B2-9DDE-DD49B92541AC}"/>
    <dgm:cxn modelId="{AA77DD74-A10D-4FA5-BC68-7404D9B81A8C}" srcId="{9C3069F6-D808-40D0-8C91-E9553C12A8D6}" destId="{955CEFE5-99E7-4882-ABD7-45FA24B2BFB5}" srcOrd="0" destOrd="0" parTransId="{C21D8022-E487-4B35-826F-7228EEAF8CEE}" sibTransId="{BF01491B-02E7-4C09-A472-20C046BE73E9}"/>
    <dgm:cxn modelId="{5D7A9E27-6D68-4BCF-93A0-8017C5A3D7E2}" type="presParOf" srcId="{651F00E6-1B0B-4088-A932-36C4C7674E13}" destId="{AE8DB1EE-809A-4A8D-A542-9B1D2467F702}" srcOrd="0" destOrd="0" presId="urn:microsoft.com/office/officeart/2008/layout/VerticalCurvedList"/>
    <dgm:cxn modelId="{D4F11DDD-3ACF-40D0-B1EA-6943E26FD739}" type="presParOf" srcId="{AE8DB1EE-809A-4A8D-A542-9B1D2467F702}" destId="{DA0D0487-3478-4725-A465-2540C30886EB}" srcOrd="0" destOrd="0" presId="urn:microsoft.com/office/officeart/2008/layout/VerticalCurvedList"/>
    <dgm:cxn modelId="{7C511F64-6AA6-47AD-AD24-B303800F1295}" type="presParOf" srcId="{DA0D0487-3478-4725-A465-2540C30886EB}" destId="{AB729FB8-858B-4680-B5E4-7DBE4D8FAF27}" srcOrd="0" destOrd="0" presId="urn:microsoft.com/office/officeart/2008/layout/VerticalCurvedList"/>
    <dgm:cxn modelId="{36F08B39-D4F5-4EFC-91FC-81890FBF5EDD}" type="presParOf" srcId="{DA0D0487-3478-4725-A465-2540C30886EB}" destId="{6F9EA602-F4B9-4ADD-B8C9-081E73DC469B}" srcOrd="1" destOrd="0" presId="urn:microsoft.com/office/officeart/2008/layout/VerticalCurvedList"/>
    <dgm:cxn modelId="{D3D458F2-6406-4096-86DF-F9E5195C3137}" type="presParOf" srcId="{DA0D0487-3478-4725-A465-2540C30886EB}" destId="{BD6B407F-2CCF-45EE-BC0D-2B87369F672B}" srcOrd="2" destOrd="0" presId="urn:microsoft.com/office/officeart/2008/layout/VerticalCurvedList"/>
    <dgm:cxn modelId="{2ED977F9-F897-492E-9515-FC8CC8BBD782}" type="presParOf" srcId="{DA0D0487-3478-4725-A465-2540C30886EB}" destId="{CD301876-0882-4150-83C9-69091904501B}" srcOrd="3" destOrd="0" presId="urn:microsoft.com/office/officeart/2008/layout/VerticalCurvedList"/>
    <dgm:cxn modelId="{C42896D2-32EA-4FF6-A4F6-181D070D5C9F}" type="presParOf" srcId="{AE8DB1EE-809A-4A8D-A542-9B1D2467F702}" destId="{CE4C3524-A2FA-4626-A1E7-C32BF0583E9E}" srcOrd="1" destOrd="0" presId="urn:microsoft.com/office/officeart/2008/layout/VerticalCurvedList"/>
    <dgm:cxn modelId="{F2AD7DB0-70EC-4A2F-BE8D-B492FD8B9597}" type="presParOf" srcId="{AE8DB1EE-809A-4A8D-A542-9B1D2467F702}" destId="{4B672891-A9C7-4438-930A-EAA5939DAD3B}" srcOrd="2" destOrd="0" presId="urn:microsoft.com/office/officeart/2008/layout/VerticalCurvedList"/>
    <dgm:cxn modelId="{2481D4D6-C03F-4FA9-8F7D-0EF0855B7D38}" type="presParOf" srcId="{4B672891-A9C7-4438-930A-EAA5939DAD3B}" destId="{B3A00981-E4FD-4C80-8326-684F0BCAE7D8}" srcOrd="0" destOrd="0" presId="urn:microsoft.com/office/officeart/2008/layout/VerticalCurvedList"/>
    <dgm:cxn modelId="{DEDB0F34-B2DA-4F38-8B3E-BD164EFF5110}" type="presParOf" srcId="{AE8DB1EE-809A-4A8D-A542-9B1D2467F702}" destId="{13DADF1E-9A8E-4324-9A29-9140C052CCE0}" srcOrd="3" destOrd="0" presId="urn:microsoft.com/office/officeart/2008/layout/VerticalCurvedList"/>
    <dgm:cxn modelId="{C911A5B1-E499-40B9-973A-DED79A119F42}" type="presParOf" srcId="{AE8DB1EE-809A-4A8D-A542-9B1D2467F702}" destId="{06A8B899-0A45-464A-B9C3-C08E990CF933}" srcOrd="4" destOrd="0" presId="urn:microsoft.com/office/officeart/2008/layout/VerticalCurvedList"/>
    <dgm:cxn modelId="{E5A6FE6C-9BE1-4BD4-9195-54CF413F6FDE}" type="presParOf" srcId="{06A8B899-0A45-464A-B9C3-C08E990CF933}" destId="{48137FAF-4502-424D-B5D3-FA4AC06FCEDA}" srcOrd="0" destOrd="0" presId="urn:microsoft.com/office/officeart/2008/layout/VerticalCurvedList"/>
    <dgm:cxn modelId="{4C6E9563-0AC3-4D3D-A740-65907E58E577}" type="presParOf" srcId="{AE8DB1EE-809A-4A8D-A542-9B1D2467F702}" destId="{A4D198ED-58B6-4333-852F-3967092B6E32}" srcOrd="5" destOrd="0" presId="urn:microsoft.com/office/officeart/2008/layout/VerticalCurvedList"/>
    <dgm:cxn modelId="{0BA5CA37-A3E4-4349-A877-B7ED68BF499C}" type="presParOf" srcId="{AE8DB1EE-809A-4A8D-A542-9B1D2467F702}" destId="{9EC7D48A-E03F-42E6-A68C-7CBFF8A07ECE}" srcOrd="6" destOrd="0" presId="urn:microsoft.com/office/officeart/2008/layout/VerticalCurvedList"/>
    <dgm:cxn modelId="{CC6F9ABF-A295-426F-9529-4E492A93D50A}" type="presParOf" srcId="{9EC7D48A-E03F-42E6-A68C-7CBFF8A07ECE}" destId="{3E679595-795F-4CCF-9D0A-CAE8E92C22D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502740D-B13F-4B8A-9183-56F367D75C26}" type="doc">
      <dgm:prSet loTypeId="urn:microsoft.com/office/officeart/2005/8/layout/radial6" loCatId="cycle" qsTypeId="urn:microsoft.com/office/officeart/2005/8/quickstyle/3d6" qsCatId="3D" csTypeId="urn:microsoft.com/office/officeart/2005/8/colors/colorful1" csCatId="colorful" phldr="1"/>
      <dgm:spPr/>
      <dgm:t>
        <a:bodyPr/>
        <a:lstStyle/>
        <a:p>
          <a:endParaRPr lang="en-US"/>
        </a:p>
      </dgm:t>
    </dgm:pt>
    <dgm:pt modelId="{946AB2A5-4B6B-4B20-A02E-2E3766589B6A}">
      <dgm:prSet phldrT="[Text]"/>
      <dgm:spPr/>
      <dgm:t>
        <a:bodyPr/>
        <a:lstStyle/>
        <a:p>
          <a:r>
            <a:rPr lang="bs-Latn-BA" b="1" smtClean="0">
              <a:latin typeface="Bookman Old Style" pitchFamily="18" charset="0"/>
            </a:rPr>
            <a:t>ZAPISNIK</a:t>
          </a:r>
          <a:r>
            <a:rPr lang="bs-Latn-BA" smtClean="0"/>
            <a:t> </a:t>
          </a:r>
          <a:endParaRPr lang="en-US" dirty="0"/>
        </a:p>
      </dgm:t>
    </dgm:pt>
    <dgm:pt modelId="{AD7733FD-AD2A-4460-B83B-76B11E0F1D88}" type="parTrans" cxnId="{9D69893D-F998-4B72-89B1-EEA487D9B8C1}">
      <dgm:prSet/>
      <dgm:spPr/>
      <dgm:t>
        <a:bodyPr/>
        <a:lstStyle/>
        <a:p>
          <a:endParaRPr lang="en-US"/>
        </a:p>
      </dgm:t>
    </dgm:pt>
    <dgm:pt modelId="{0D7E69B1-0244-4A49-BF64-6E18CC14CA4A}" type="sibTrans" cxnId="{9D69893D-F998-4B72-89B1-EEA487D9B8C1}">
      <dgm:prSet/>
      <dgm:spPr/>
      <dgm:t>
        <a:bodyPr/>
        <a:lstStyle/>
        <a:p>
          <a:endParaRPr lang="en-US"/>
        </a:p>
      </dgm:t>
    </dgm:pt>
    <dgm:pt modelId="{7BF90D01-212C-4698-A7D1-76ED1534FE0A}">
      <dgm:prSet phldrT="[Text]"/>
      <dgm:spPr/>
      <dgm:t>
        <a:bodyPr/>
        <a:lstStyle/>
        <a:p>
          <a:r>
            <a:rPr lang="bs-Latn-BA" b="1" dirty="0" smtClean="0">
              <a:latin typeface="Bookman Old Style" pitchFamily="18" charset="0"/>
            </a:rPr>
            <a:t>O POJEDINIM VAŽNIJIM RADNJAMA U POSTUPKU</a:t>
          </a:r>
          <a:endParaRPr lang="en-US" b="1" dirty="0">
            <a:latin typeface="Bookman Old Style" pitchFamily="18" charset="0"/>
          </a:endParaRPr>
        </a:p>
      </dgm:t>
    </dgm:pt>
    <dgm:pt modelId="{37A4D44B-7BB8-406F-A40F-3B12A8D49123}" type="parTrans" cxnId="{32692A11-1FC6-4285-BAE7-C5DB7AF22824}">
      <dgm:prSet/>
      <dgm:spPr/>
      <dgm:t>
        <a:bodyPr/>
        <a:lstStyle/>
        <a:p>
          <a:endParaRPr lang="en-US"/>
        </a:p>
      </dgm:t>
    </dgm:pt>
    <dgm:pt modelId="{1C4B6B40-D7F1-4B09-AC6E-E7DEB4116F0C}" type="sibTrans" cxnId="{32692A11-1FC6-4285-BAE7-C5DB7AF22824}">
      <dgm:prSet/>
      <dgm:spPr/>
      <dgm:t>
        <a:bodyPr/>
        <a:lstStyle/>
        <a:p>
          <a:endParaRPr lang="en-US"/>
        </a:p>
      </dgm:t>
    </dgm:pt>
    <dgm:pt modelId="{C4D6A2AA-6F1C-4B5B-BE84-29255DEF05C8}">
      <dgm:prSet phldrT="[Text]"/>
      <dgm:spPr/>
      <dgm:t>
        <a:bodyPr/>
        <a:lstStyle/>
        <a:p>
          <a:r>
            <a:rPr lang="bs-Latn-BA" b="1" smtClean="0">
              <a:latin typeface="Bookman Old Style" pitchFamily="18" charset="0"/>
            </a:rPr>
            <a:t>O USMENOJ RASPRAVI</a:t>
          </a:r>
          <a:endParaRPr lang="en-US" b="1" dirty="0">
            <a:latin typeface="Bookman Old Style" pitchFamily="18" charset="0"/>
          </a:endParaRPr>
        </a:p>
      </dgm:t>
    </dgm:pt>
    <dgm:pt modelId="{36841560-A23A-4933-831C-6A9E36714ACB}" type="parTrans" cxnId="{1DEC2BA7-011C-4D97-9F79-01E1CC3B2F66}">
      <dgm:prSet/>
      <dgm:spPr/>
      <dgm:t>
        <a:bodyPr/>
        <a:lstStyle/>
        <a:p>
          <a:endParaRPr lang="en-US"/>
        </a:p>
      </dgm:t>
    </dgm:pt>
    <dgm:pt modelId="{05247DD5-F13B-42DC-B982-3AB766D01820}" type="sibTrans" cxnId="{1DEC2BA7-011C-4D97-9F79-01E1CC3B2F66}">
      <dgm:prSet/>
      <dgm:spPr/>
      <dgm:t>
        <a:bodyPr/>
        <a:lstStyle/>
        <a:p>
          <a:endParaRPr lang="en-US"/>
        </a:p>
      </dgm:t>
    </dgm:pt>
    <dgm:pt modelId="{0D625309-4673-45D6-9066-ADCA630FED59}">
      <dgm:prSet phldrT="[Text]"/>
      <dgm:spPr/>
      <dgm:t>
        <a:bodyPr/>
        <a:lstStyle/>
        <a:p>
          <a:r>
            <a:rPr lang="bs-Latn-BA" b="1" smtClean="0">
              <a:latin typeface="Bookman Old Style" pitchFamily="18" charset="0"/>
            </a:rPr>
            <a:t>O VIJEĆANJU I GLASANJU</a:t>
          </a:r>
          <a:endParaRPr lang="en-US" b="1" dirty="0">
            <a:latin typeface="Bookman Old Style" pitchFamily="18" charset="0"/>
          </a:endParaRPr>
        </a:p>
      </dgm:t>
    </dgm:pt>
    <dgm:pt modelId="{A5C438F8-B86E-4FF1-B250-B778E87CC00A}" type="parTrans" cxnId="{857B2F1A-861D-4F51-AB97-3F348B0EE815}">
      <dgm:prSet/>
      <dgm:spPr/>
      <dgm:t>
        <a:bodyPr/>
        <a:lstStyle/>
        <a:p>
          <a:endParaRPr lang="en-US"/>
        </a:p>
      </dgm:t>
    </dgm:pt>
    <dgm:pt modelId="{6F8DD8AF-F910-4957-95A8-5FD397F6EB2D}" type="sibTrans" cxnId="{857B2F1A-861D-4F51-AB97-3F348B0EE815}">
      <dgm:prSet/>
      <dgm:spPr/>
      <dgm:t>
        <a:bodyPr/>
        <a:lstStyle/>
        <a:p>
          <a:endParaRPr lang="en-US"/>
        </a:p>
      </dgm:t>
    </dgm:pt>
    <dgm:pt modelId="{769F3FAF-C24D-4183-8F7A-70CF1A2864D1}">
      <dgm:prSet phldrT="[Text]" custT="1"/>
      <dgm:spPr/>
      <dgm:t>
        <a:bodyPr/>
        <a:lstStyle/>
        <a:p>
          <a:r>
            <a:rPr lang="bs-Latn-BA" sz="1200" b="1" smtClean="0">
              <a:latin typeface="Bookman Old Style" pitchFamily="18" charset="0"/>
            </a:rPr>
            <a:t>O PRIMANJU USMENIH PODNESAKA</a:t>
          </a:r>
          <a:endParaRPr lang="en-US" sz="1200" b="1" dirty="0">
            <a:latin typeface="Bookman Old Style" pitchFamily="18" charset="0"/>
          </a:endParaRPr>
        </a:p>
      </dgm:t>
    </dgm:pt>
    <dgm:pt modelId="{F714C55D-52B2-42CD-898D-992957054E5E}" type="parTrans" cxnId="{B611A7C4-79CF-432E-A2B0-FC148B790323}">
      <dgm:prSet/>
      <dgm:spPr/>
      <dgm:t>
        <a:bodyPr/>
        <a:lstStyle/>
        <a:p>
          <a:endParaRPr lang="en-US"/>
        </a:p>
      </dgm:t>
    </dgm:pt>
    <dgm:pt modelId="{833A69FC-17AF-4E42-A69A-6AC9477F6F20}" type="sibTrans" cxnId="{B611A7C4-79CF-432E-A2B0-FC148B790323}">
      <dgm:prSet/>
      <dgm:spPr/>
      <dgm:t>
        <a:bodyPr/>
        <a:lstStyle/>
        <a:p>
          <a:endParaRPr lang="en-US"/>
        </a:p>
      </dgm:t>
    </dgm:pt>
    <dgm:pt modelId="{43679AF3-18F1-4448-9274-4A574EFE24E1}" type="pres">
      <dgm:prSet presAssocID="{E502740D-B13F-4B8A-9183-56F367D75C26}" presName="Name0" presStyleCnt="0">
        <dgm:presLayoutVars>
          <dgm:chMax val="1"/>
          <dgm:dir/>
          <dgm:animLvl val="ctr"/>
          <dgm:resizeHandles val="exact"/>
        </dgm:presLayoutVars>
      </dgm:prSet>
      <dgm:spPr/>
      <dgm:t>
        <a:bodyPr/>
        <a:lstStyle/>
        <a:p>
          <a:endParaRPr lang="bs-Latn-BA"/>
        </a:p>
      </dgm:t>
    </dgm:pt>
    <dgm:pt modelId="{0EEA8D17-8C5E-4E8B-9E2D-E2011D636591}" type="pres">
      <dgm:prSet presAssocID="{946AB2A5-4B6B-4B20-A02E-2E3766589B6A}" presName="centerShape" presStyleLbl="node0" presStyleIdx="0" presStyleCnt="1"/>
      <dgm:spPr/>
      <dgm:t>
        <a:bodyPr/>
        <a:lstStyle/>
        <a:p>
          <a:endParaRPr lang="bs-Latn-BA"/>
        </a:p>
      </dgm:t>
    </dgm:pt>
    <dgm:pt modelId="{3F9EA911-D81D-4AB8-8AF7-ED3C8AFB7B3B}" type="pres">
      <dgm:prSet presAssocID="{7BF90D01-212C-4698-A7D1-76ED1534FE0A}" presName="node" presStyleLbl="node1" presStyleIdx="0" presStyleCnt="4">
        <dgm:presLayoutVars>
          <dgm:bulletEnabled val="1"/>
        </dgm:presLayoutVars>
      </dgm:prSet>
      <dgm:spPr/>
      <dgm:t>
        <a:bodyPr/>
        <a:lstStyle/>
        <a:p>
          <a:endParaRPr lang="bs-Latn-BA"/>
        </a:p>
      </dgm:t>
    </dgm:pt>
    <dgm:pt modelId="{C389FC44-8A36-4960-B6E6-834174212F23}" type="pres">
      <dgm:prSet presAssocID="{7BF90D01-212C-4698-A7D1-76ED1534FE0A}" presName="dummy" presStyleCnt="0"/>
      <dgm:spPr/>
      <dgm:t>
        <a:bodyPr/>
        <a:lstStyle/>
        <a:p>
          <a:endParaRPr lang="bs-Latn-BA"/>
        </a:p>
      </dgm:t>
    </dgm:pt>
    <dgm:pt modelId="{150C7B51-87AE-4F4A-8CC6-0A692B8146B8}" type="pres">
      <dgm:prSet presAssocID="{1C4B6B40-D7F1-4B09-AC6E-E7DEB4116F0C}" presName="sibTrans" presStyleLbl="sibTrans2D1" presStyleIdx="0" presStyleCnt="4"/>
      <dgm:spPr/>
      <dgm:t>
        <a:bodyPr/>
        <a:lstStyle/>
        <a:p>
          <a:endParaRPr lang="bs-Latn-BA"/>
        </a:p>
      </dgm:t>
    </dgm:pt>
    <dgm:pt modelId="{578F6F80-B208-4541-BC1B-9D16E1BC2581}" type="pres">
      <dgm:prSet presAssocID="{C4D6A2AA-6F1C-4B5B-BE84-29255DEF05C8}" presName="node" presStyleLbl="node1" presStyleIdx="1" presStyleCnt="4">
        <dgm:presLayoutVars>
          <dgm:bulletEnabled val="1"/>
        </dgm:presLayoutVars>
      </dgm:prSet>
      <dgm:spPr/>
      <dgm:t>
        <a:bodyPr/>
        <a:lstStyle/>
        <a:p>
          <a:endParaRPr lang="bs-Latn-BA"/>
        </a:p>
      </dgm:t>
    </dgm:pt>
    <dgm:pt modelId="{8EC29CC0-47E7-444B-8BB7-7DB4808B7750}" type="pres">
      <dgm:prSet presAssocID="{C4D6A2AA-6F1C-4B5B-BE84-29255DEF05C8}" presName="dummy" presStyleCnt="0"/>
      <dgm:spPr/>
      <dgm:t>
        <a:bodyPr/>
        <a:lstStyle/>
        <a:p>
          <a:endParaRPr lang="bs-Latn-BA"/>
        </a:p>
      </dgm:t>
    </dgm:pt>
    <dgm:pt modelId="{CA993C09-3FF8-4F42-AA51-77344A48B487}" type="pres">
      <dgm:prSet presAssocID="{05247DD5-F13B-42DC-B982-3AB766D01820}" presName="sibTrans" presStyleLbl="sibTrans2D1" presStyleIdx="1" presStyleCnt="4"/>
      <dgm:spPr/>
      <dgm:t>
        <a:bodyPr/>
        <a:lstStyle/>
        <a:p>
          <a:endParaRPr lang="bs-Latn-BA"/>
        </a:p>
      </dgm:t>
    </dgm:pt>
    <dgm:pt modelId="{2D3C57CB-CB7A-4AB0-ACDD-81E4EFF6F80A}" type="pres">
      <dgm:prSet presAssocID="{0D625309-4673-45D6-9066-ADCA630FED59}" presName="node" presStyleLbl="node1" presStyleIdx="2" presStyleCnt="4">
        <dgm:presLayoutVars>
          <dgm:bulletEnabled val="1"/>
        </dgm:presLayoutVars>
      </dgm:prSet>
      <dgm:spPr/>
      <dgm:t>
        <a:bodyPr/>
        <a:lstStyle/>
        <a:p>
          <a:endParaRPr lang="bs-Latn-BA"/>
        </a:p>
      </dgm:t>
    </dgm:pt>
    <dgm:pt modelId="{23B62162-D6F5-41A7-AA4B-0CFBFFC3F6B4}" type="pres">
      <dgm:prSet presAssocID="{0D625309-4673-45D6-9066-ADCA630FED59}" presName="dummy" presStyleCnt="0"/>
      <dgm:spPr/>
      <dgm:t>
        <a:bodyPr/>
        <a:lstStyle/>
        <a:p>
          <a:endParaRPr lang="bs-Latn-BA"/>
        </a:p>
      </dgm:t>
    </dgm:pt>
    <dgm:pt modelId="{31516A01-9FBD-44E7-843B-B2D4695E1E43}" type="pres">
      <dgm:prSet presAssocID="{6F8DD8AF-F910-4957-95A8-5FD397F6EB2D}" presName="sibTrans" presStyleLbl="sibTrans2D1" presStyleIdx="2" presStyleCnt="4"/>
      <dgm:spPr/>
      <dgm:t>
        <a:bodyPr/>
        <a:lstStyle/>
        <a:p>
          <a:endParaRPr lang="bs-Latn-BA"/>
        </a:p>
      </dgm:t>
    </dgm:pt>
    <dgm:pt modelId="{37460FD7-9A10-46DB-AE1D-6500C8266B24}" type="pres">
      <dgm:prSet presAssocID="{769F3FAF-C24D-4183-8F7A-70CF1A2864D1}" presName="node" presStyleLbl="node1" presStyleIdx="3" presStyleCnt="4">
        <dgm:presLayoutVars>
          <dgm:bulletEnabled val="1"/>
        </dgm:presLayoutVars>
      </dgm:prSet>
      <dgm:spPr/>
      <dgm:t>
        <a:bodyPr/>
        <a:lstStyle/>
        <a:p>
          <a:endParaRPr lang="bs-Latn-BA"/>
        </a:p>
      </dgm:t>
    </dgm:pt>
    <dgm:pt modelId="{6D9A5FFD-E1A7-4471-8D11-5D92D9C7B158}" type="pres">
      <dgm:prSet presAssocID="{769F3FAF-C24D-4183-8F7A-70CF1A2864D1}" presName="dummy" presStyleCnt="0"/>
      <dgm:spPr/>
      <dgm:t>
        <a:bodyPr/>
        <a:lstStyle/>
        <a:p>
          <a:endParaRPr lang="bs-Latn-BA"/>
        </a:p>
      </dgm:t>
    </dgm:pt>
    <dgm:pt modelId="{804FA31A-3AC9-4192-9B69-5FCE023DE188}" type="pres">
      <dgm:prSet presAssocID="{833A69FC-17AF-4E42-A69A-6AC9477F6F20}" presName="sibTrans" presStyleLbl="sibTrans2D1" presStyleIdx="3" presStyleCnt="4"/>
      <dgm:spPr/>
      <dgm:t>
        <a:bodyPr/>
        <a:lstStyle/>
        <a:p>
          <a:endParaRPr lang="bs-Latn-BA"/>
        </a:p>
      </dgm:t>
    </dgm:pt>
  </dgm:ptLst>
  <dgm:cxnLst>
    <dgm:cxn modelId="{A2376AD7-4481-439D-B843-486C68C147F5}" type="presOf" srcId="{C4D6A2AA-6F1C-4B5B-BE84-29255DEF05C8}" destId="{578F6F80-B208-4541-BC1B-9D16E1BC2581}" srcOrd="0" destOrd="0" presId="urn:microsoft.com/office/officeart/2005/8/layout/radial6"/>
    <dgm:cxn modelId="{857B2F1A-861D-4F51-AB97-3F348B0EE815}" srcId="{946AB2A5-4B6B-4B20-A02E-2E3766589B6A}" destId="{0D625309-4673-45D6-9066-ADCA630FED59}" srcOrd="2" destOrd="0" parTransId="{A5C438F8-B86E-4FF1-B250-B778E87CC00A}" sibTransId="{6F8DD8AF-F910-4957-95A8-5FD397F6EB2D}"/>
    <dgm:cxn modelId="{94479DC5-DEA3-48F9-8EB6-28CF13622E6B}" type="presOf" srcId="{6F8DD8AF-F910-4957-95A8-5FD397F6EB2D}" destId="{31516A01-9FBD-44E7-843B-B2D4695E1E43}" srcOrd="0" destOrd="0" presId="urn:microsoft.com/office/officeart/2005/8/layout/radial6"/>
    <dgm:cxn modelId="{1DEC2BA7-011C-4D97-9F79-01E1CC3B2F66}" srcId="{946AB2A5-4B6B-4B20-A02E-2E3766589B6A}" destId="{C4D6A2AA-6F1C-4B5B-BE84-29255DEF05C8}" srcOrd="1" destOrd="0" parTransId="{36841560-A23A-4933-831C-6A9E36714ACB}" sibTransId="{05247DD5-F13B-42DC-B982-3AB766D01820}"/>
    <dgm:cxn modelId="{B611A7C4-79CF-432E-A2B0-FC148B790323}" srcId="{946AB2A5-4B6B-4B20-A02E-2E3766589B6A}" destId="{769F3FAF-C24D-4183-8F7A-70CF1A2864D1}" srcOrd="3" destOrd="0" parTransId="{F714C55D-52B2-42CD-898D-992957054E5E}" sibTransId="{833A69FC-17AF-4E42-A69A-6AC9477F6F20}"/>
    <dgm:cxn modelId="{A922D2F2-099E-45A0-924C-B72D65CDA713}" type="presOf" srcId="{1C4B6B40-D7F1-4B09-AC6E-E7DEB4116F0C}" destId="{150C7B51-87AE-4F4A-8CC6-0A692B8146B8}" srcOrd="0" destOrd="0" presId="urn:microsoft.com/office/officeart/2005/8/layout/radial6"/>
    <dgm:cxn modelId="{DC7ECB35-01A4-45BC-9985-134D1228C6DD}" type="presOf" srcId="{833A69FC-17AF-4E42-A69A-6AC9477F6F20}" destId="{804FA31A-3AC9-4192-9B69-5FCE023DE188}" srcOrd="0" destOrd="0" presId="urn:microsoft.com/office/officeart/2005/8/layout/radial6"/>
    <dgm:cxn modelId="{9D69893D-F998-4B72-89B1-EEA487D9B8C1}" srcId="{E502740D-B13F-4B8A-9183-56F367D75C26}" destId="{946AB2A5-4B6B-4B20-A02E-2E3766589B6A}" srcOrd="0" destOrd="0" parTransId="{AD7733FD-AD2A-4460-B83B-76B11E0F1D88}" sibTransId="{0D7E69B1-0244-4A49-BF64-6E18CC14CA4A}"/>
    <dgm:cxn modelId="{6A1A49E5-CBF1-411B-B27C-90768C392C51}" type="presOf" srcId="{E502740D-B13F-4B8A-9183-56F367D75C26}" destId="{43679AF3-18F1-4448-9274-4A574EFE24E1}" srcOrd="0" destOrd="0" presId="urn:microsoft.com/office/officeart/2005/8/layout/radial6"/>
    <dgm:cxn modelId="{6628B96C-D8EE-445D-AA12-49CE4C0BF1AC}" type="presOf" srcId="{0D625309-4673-45D6-9066-ADCA630FED59}" destId="{2D3C57CB-CB7A-4AB0-ACDD-81E4EFF6F80A}" srcOrd="0" destOrd="0" presId="urn:microsoft.com/office/officeart/2005/8/layout/radial6"/>
    <dgm:cxn modelId="{50CE7854-4B30-4DD1-91D0-8B845E9CBAA6}" type="presOf" srcId="{769F3FAF-C24D-4183-8F7A-70CF1A2864D1}" destId="{37460FD7-9A10-46DB-AE1D-6500C8266B24}" srcOrd="0" destOrd="0" presId="urn:microsoft.com/office/officeart/2005/8/layout/radial6"/>
    <dgm:cxn modelId="{C1609574-68C6-4338-A1A3-DC91843BE8C3}" type="presOf" srcId="{7BF90D01-212C-4698-A7D1-76ED1534FE0A}" destId="{3F9EA911-D81D-4AB8-8AF7-ED3C8AFB7B3B}" srcOrd="0" destOrd="0" presId="urn:microsoft.com/office/officeart/2005/8/layout/radial6"/>
    <dgm:cxn modelId="{2D4AE5D7-4072-4AB4-83B5-65D95795F13B}" type="presOf" srcId="{05247DD5-F13B-42DC-B982-3AB766D01820}" destId="{CA993C09-3FF8-4F42-AA51-77344A48B487}" srcOrd="0" destOrd="0" presId="urn:microsoft.com/office/officeart/2005/8/layout/radial6"/>
    <dgm:cxn modelId="{F488B27D-86E5-49C0-9747-F27BBDD338DB}" type="presOf" srcId="{946AB2A5-4B6B-4B20-A02E-2E3766589B6A}" destId="{0EEA8D17-8C5E-4E8B-9E2D-E2011D636591}" srcOrd="0" destOrd="0" presId="urn:microsoft.com/office/officeart/2005/8/layout/radial6"/>
    <dgm:cxn modelId="{32692A11-1FC6-4285-BAE7-C5DB7AF22824}" srcId="{946AB2A5-4B6B-4B20-A02E-2E3766589B6A}" destId="{7BF90D01-212C-4698-A7D1-76ED1534FE0A}" srcOrd="0" destOrd="0" parTransId="{37A4D44B-7BB8-406F-A40F-3B12A8D49123}" sibTransId="{1C4B6B40-D7F1-4B09-AC6E-E7DEB4116F0C}"/>
    <dgm:cxn modelId="{D91FD3EA-BA7B-4648-975E-B1B517FF1D3E}" type="presParOf" srcId="{43679AF3-18F1-4448-9274-4A574EFE24E1}" destId="{0EEA8D17-8C5E-4E8B-9E2D-E2011D636591}" srcOrd="0" destOrd="0" presId="urn:microsoft.com/office/officeart/2005/8/layout/radial6"/>
    <dgm:cxn modelId="{1BE197E3-CF89-4565-A31B-E8D600F55BD0}" type="presParOf" srcId="{43679AF3-18F1-4448-9274-4A574EFE24E1}" destId="{3F9EA911-D81D-4AB8-8AF7-ED3C8AFB7B3B}" srcOrd="1" destOrd="0" presId="urn:microsoft.com/office/officeart/2005/8/layout/radial6"/>
    <dgm:cxn modelId="{228C4F56-3E1B-4C65-9F04-0FE11CDF56E9}" type="presParOf" srcId="{43679AF3-18F1-4448-9274-4A574EFE24E1}" destId="{C389FC44-8A36-4960-B6E6-834174212F23}" srcOrd="2" destOrd="0" presId="urn:microsoft.com/office/officeart/2005/8/layout/radial6"/>
    <dgm:cxn modelId="{CA8C3F5A-FC98-487A-ACD7-6F946FA834D5}" type="presParOf" srcId="{43679AF3-18F1-4448-9274-4A574EFE24E1}" destId="{150C7B51-87AE-4F4A-8CC6-0A692B8146B8}" srcOrd="3" destOrd="0" presId="urn:microsoft.com/office/officeart/2005/8/layout/radial6"/>
    <dgm:cxn modelId="{29E029C6-BACC-4F01-B9A1-71A1FAE624DF}" type="presParOf" srcId="{43679AF3-18F1-4448-9274-4A574EFE24E1}" destId="{578F6F80-B208-4541-BC1B-9D16E1BC2581}" srcOrd="4" destOrd="0" presId="urn:microsoft.com/office/officeart/2005/8/layout/radial6"/>
    <dgm:cxn modelId="{664F24B8-E87E-40C4-8D35-CDE94FB402BE}" type="presParOf" srcId="{43679AF3-18F1-4448-9274-4A574EFE24E1}" destId="{8EC29CC0-47E7-444B-8BB7-7DB4808B7750}" srcOrd="5" destOrd="0" presId="urn:microsoft.com/office/officeart/2005/8/layout/radial6"/>
    <dgm:cxn modelId="{7CAE018E-BF2D-49EB-8708-C92F9D1A2B6A}" type="presParOf" srcId="{43679AF3-18F1-4448-9274-4A574EFE24E1}" destId="{CA993C09-3FF8-4F42-AA51-77344A48B487}" srcOrd="6" destOrd="0" presId="urn:microsoft.com/office/officeart/2005/8/layout/radial6"/>
    <dgm:cxn modelId="{22C09297-1AD3-4821-8B9C-471B796C48B2}" type="presParOf" srcId="{43679AF3-18F1-4448-9274-4A574EFE24E1}" destId="{2D3C57CB-CB7A-4AB0-ACDD-81E4EFF6F80A}" srcOrd="7" destOrd="0" presId="urn:microsoft.com/office/officeart/2005/8/layout/radial6"/>
    <dgm:cxn modelId="{CFA36A59-A39B-48EF-BD0F-37B0C0817FC4}" type="presParOf" srcId="{43679AF3-18F1-4448-9274-4A574EFE24E1}" destId="{23B62162-D6F5-41A7-AA4B-0CFBFFC3F6B4}" srcOrd="8" destOrd="0" presId="urn:microsoft.com/office/officeart/2005/8/layout/radial6"/>
    <dgm:cxn modelId="{EE50669E-B36A-4CF7-B746-94FC84857F32}" type="presParOf" srcId="{43679AF3-18F1-4448-9274-4A574EFE24E1}" destId="{31516A01-9FBD-44E7-843B-B2D4695E1E43}" srcOrd="9" destOrd="0" presId="urn:microsoft.com/office/officeart/2005/8/layout/radial6"/>
    <dgm:cxn modelId="{90C1638D-240E-4CBE-A733-4CB388F0393A}" type="presParOf" srcId="{43679AF3-18F1-4448-9274-4A574EFE24E1}" destId="{37460FD7-9A10-46DB-AE1D-6500C8266B24}" srcOrd="10" destOrd="0" presId="urn:microsoft.com/office/officeart/2005/8/layout/radial6"/>
    <dgm:cxn modelId="{C1821E3D-AF57-45DB-BB10-6658F700FC30}" type="presParOf" srcId="{43679AF3-18F1-4448-9274-4A574EFE24E1}" destId="{6D9A5FFD-E1A7-4471-8D11-5D92D9C7B158}" srcOrd="11" destOrd="0" presId="urn:microsoft.com/office/officeart/2005/8/layout/radial6"/>
    <dgm:cxn modelId="{80B4872A-60C1-4E45-AE66-BD5BF2B90D91}" type="presParOf" srcId="{43679AF3-18F1-4448-9274-4A574EFE24E1}" destId="{804FA31A-3AC9-4192-9B69-5FCE023DE188}"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826A2-3CE9-48EB-84F7-58B5ED922941}">
      <dsp:nvSpPr>
        <dsp:cNvPr id="0" name=""/>
        <dsp:cNvSpPr/>
      </dsp:nvSpPr>
      <dsp:spPr>
        <a:xfrm>
          <a:off x="3125485" y="3352196"/>
          <a:ext cx="2588228" cy="2588228"/>
        </a:xfrm>
        <a:prstGeom prst="ellipse">
          <a:avLst/>
        </a:prstGeom>
        <a:solidFill>
          <a:schemeClr val="dk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bs-Latn-BA" sz="1900" b="1" kern="1200" spc="-300" smtClean="0">
              <a:latin typeface="Bookman Old Style" pitchFamily="18" charset="0"/>
            </a:rPr>
            <a:t>NADLEŽNOST</a:t>
          </a:r>
          <a:r>
            <a:rPr lang="bs-Latn-BA" sz="2000" b="1" kern="1200" spc="-300" smtClean="0">
              <a:latin typeface="Bookman Old Style" pitchFamily="18" charset="0"/>
            </a:rPr>
            <a:t> </a:t>
          </a:r>
          <a:endParaRPr lang="en-US" sz="2000" b="1" kern="1200" spc="-300" dirty="0">
            <a:latin typeface="Bookman Old Style" pitchFamily="18" charset="0"/>
          </a:endParaRPr>
        </a:p>
      </dsp:txBody>
      <dsp:txXfrm>
        <a:off x="3504522" y="3731233"/>
        <a:ext cx="1830154" cy="1830154"/>
      </dsp:txXfrm>
    </dsp:sp>
    <dsp:sp modelId="{7BDAA4E5-E2A0-4AC3-BFA9-9D912C450361}">
      <dsp:nvSpPr>
        <dsp:cNvPr id="0" name=""/>
        <dsp:cNvSpPr/>
      </dsp:nvSpPr>
      <dsp:spPr>
        <a:xfrm rot="12900000">
          <a:off x="1219690" y="2819507"/>
          <a:ext cx="2235392" cy="737645"/>
        </a:xfrm>
        <a:prstGeom prst="leftArrow">
          <a:avLst>
            <a:gd name="adj1" fmla="val 60000"/>
            <a:gd name="adj2" fmla="val 50000"/>
          </a:avLst>
        </a:prstGeom>
        <a:solidFill>
          <a:schemeClr val="dk2">
            <a:tint val="60000"/>
            <a:hueOff val="0"/>
            <a:satOff val="0"/>
            <a:lumOff val="0"/>
            <a:alphaOff val="0"/>
          </a:schemeClr>
        </a:solidFill>
        <a:ln w="9525" cap="flat" cmpd="sng" algn="ctr">
          <a:solidFill>
            <a:schemeClr val="dk2">
              <a:tint val="60000"/>
              <a:hueOff val="0"/>
              <a:satOff val="0"/>
              <a:lumOff val="0"/>
              <a:alphaOff val="0"/>
            </a:schemeClr>
          </a:solidFill>
          <a:prstDash val="solid"/>
        </a:ln>
        <a:effectLst>
          <a:outerShdw blurRad="40000" dist="23000" dir="5400000" rotWithShape="0">
            <a:srgbClr val="000000">
              <a:alpha val="35000"/>
            </a:srgbClr>
          </a:outerShdw>
        </a:effectLst>
        <a:sp3d z="-5408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9AED291C-A5DF-4438-8DE4-0864294EA510}">
      <dsp:nvSpPr>
        <dsp:cNvPr id="0" name=""/>
        <dsp:cNvSpPr/>
      </dsp:nvSpPr>
      <dsp:spPr>
        <a:xfrm>
          <a:off x="192415" y="1563718"/>
          <a:ext cx="2458816" cy="1967053"/>
        </a:xfrm>
        <a:prstGeom prst="roundRect">
          <a:avLst>
            <a:gd name="adj" fmla="val 10000"/>
          </a:avLst>
        </a:prstGeom>
        <a:solidFill>
          <a:schemeClr val="dk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bs-Latn-BA" sz="1800" b="1" kern="1200" cap="all" spc="-300" baseline="0" dirty="0" smtClean="0">
              <a:latin typeface="Bookman Old Style" pitchFamily="18" charset="0"/>
            </a:rPr>
            <a:t> Stranke s diplomatskim imunitetom</a:t>
          </a:r>
          <a:endParaRPr lang="en-US" sz="1800" b="1" kern="1200" cap="all" spc="-300" baseline="0" dirty="0">
            <a:latin typeface="Bookman Old Style" pitchFamily="18" charset="0"/>
          </a:endParaRPr>
        </a:p>
      </dsp:txBody>
      <dsp:txXfrm>
        <a:off x="250028" y="1621331"/>
        <a:ext cx="2343590" cy="1851827"/>
      </dsp:txXfrm>
    </dsp:sp>
    <dsp:sp modelId="{29E8B702-7E47-4D81-B0A1-8FEF8B1B2BA7}">
      <dsp:nvSpPr>
        <dsp:cNvPr id="0" name=""/>
        <dsp:cNvSpPr/>
      </dsp:nvSpPr>
      <dsp:spPr>
        <a:xfrm rot="16200000">
          <a:off x="3301903" y="1735575"/>
          <a:ext cx="2235392" cy="737645"/>
        </a:xfrm>
        <a:prstGeom prst="leftArrow">
          <a:avLst>
            <a:gd name="adj1" fmla="val 60000"/>
            <a:gd name="adj2" fmla="val 50000"/>
          </a:avLst>
        </a:prstGeom>
        <a:solidFill>
          <a:schemeClr val="dk2">
            <a:tint val="60000"/>
            <a:hueOff val="0"/>
            <a:satOff val="0"/>
            <a:lumOff val="0"/>
            <a:alphaOff val="0"/>
          </a:schemeClr>
        </a:solidFill>
        <a:ln w="9525" cap="flat" cmpd="sng" algn="ctr">
          <a:solidFill>
            <a:schemeClr val="dk2">
              <a:tint val="60000"/>
              <a:hueOff val="0"/>
              <a:satOff val="0"/>
              <a:lumOff val="0"/>
              <a:alphaOff val="0"/>
            </a:schemeClr>
          </a:solidFill>
          <a:prstDash val="solid"/>
        </a:ln>
        <a:effectLst>
          <a:outerShdw blurRad="40000" dist="23000" dir="5400000" rotWithShape="0">
            <a:srgbClr val="000000">
              <a:alpha val="35000"/>
            </a:srgbClr>
          </a:outerShdw>
        </a:effectLst>
        <a:sp3d z="-5408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D54672A3-C6CC-4713-9374-5E838E929E80}">
      <dsp:nvSpPr>
        <dsp:cNvPr id="0" name=""/>
        <dsp:cNvSpPr/>
      </dsp:nvSpPr>
      <dsp:spPr>
        <a:xfrm>
          <a:off x="3190191" y="3174"/>
          <a:ext cx="2458816" cy="1967053"/>
        </a:xfrm>
        <a:prstGeom prst="roundRect">
          <a:avLst>
            <a:gd name="adj" fmla="val 10000"/>
          </a:avLst>
        </a:prstGeom>
        <a:solidFill>
          <a:schemeClr val="dk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bs-Latn-BA" sz="2000" kern="1200" spc="-300" smtClean="0">
              <a:latin typeface="Bookman Old Style" pitchFamily="18" charset="0"/>
            </a:rPr>
            <a:t>STVARNA NADLEŽNOST</a:t>
          </a:r>
          <a:endParaRPr lang="en-US" sz="2000" kern="1200" spc="-300" dirty="0">
            <a:latin typeface="Bookman Old Style" pitchFamily="18" charset="0"/>
          </a:endParaRPr>
        </a:p>
      </dsp:txBody>
      <dsp:txXfrm>
        <a:off x="3247804" y="60787"/>
        <a:ext cx="2343590" cy="1851827"/>
      </dsp:txXfrm>
    </dsp:sp>
    <dsp:sp modelId="{EFC59D71-B50D-43B7-AD56-DBA26083674A}">
      <dsp:nvSpPr>
        <dsp:cNvPr id="0" name=""/>
        <dsp:cNvSpPr/>
      </dsp:nvSpPr>
      <dsp:spPr>
        <a:xfrm rot="19500000">
          <a:off x="5384116" y="2819507"/>
          <a:ext cx="2235392" cy="737645"/>
        </a:xfrm>
        <a:prstGeom prst="leftArrow">
          <a:avLst>
            <a:gd name="adj1" fmla="val 60000"/>
            <a:gd name="adj2" fmla="val 50000"/>
          </a:avLst>
        </a:prstGeom>
        <a:solidFill>
          <a:schemeClr val="dk2">
            <a:tint val="60000"/>
            <a:hueOff val="0"/>
            <a:satOff val="0"/>
            <a:lumOff val="0"/>
            <a:alphaOff val="0"/>
          </a:schemeClr>
        </a:solidFill>
        <a:ln w="9525" cap="flat" cmpd="sng" algn="ctr">
          <a:solidFill>
            <a:schemeClr val="dk2">
              <a:tint val="60000"/>
              <a:hueOff val="0"/>
              <a:satOff val="0"/>
              <a:lumOff val="0"/>
              <a:alphaOff val="0"/>
            </a:schemeClr>
          </a:solidFill>
          <a:prstDash val="solid"/>
        </a:ln>
        <a:effectLst>
          <a:outerShdw blurRad="40000" dist="23000" dir="5400000" rotWithShape="0">
            <a:srgbClr val="000000">
              <a:alpha val="35000"/>
            </a:srgbClr>
          </a:outerShdw>
        </a:effectLst>
        <a:sp3d z="-5408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2362F40F-8BD0-401B-8CA2-E9A54AF7C6C7}">
      <dsp:nvSpPr>
        <dsp:cNvPr id="0" name=""/>
        <dsp:cNvSpPr/>
      </dsp:nvSpPr>
      <dsp:spPr>
        <a:xfrm>
          <a:off x="6187967" y="1563718"/>
          <a:ext cx="2458816" cy="1967053"/>
        </a:xfrm>
        <a:prstGeom prst="roundRect">
          <a:avLst>
            <a:gd name="adj" fmla="val 10000"/>
          </a:avLst>
        </a:prstGeom>
        <a:solidFill>
          <a:schemeClr val="dk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bs-Latn-BA" sz="2600" b="1" kern="1200" spc="-150" smtClean="0">
              <a:latin typeface="Bookman Old Style" pitchFamily="18" charset="0"/>
            </a:rPr>
            <a:t>MJESNA NADLEŽNOST</a:t>
          </a:r>
          <a:endParaRPr lang="en-US" sz="2600" b="1" kern="1200" spc="-150" dirty="0">
            <a:latin typeface="Bookman Old Style" pitchFamily="18" charset="0"/>
          </a:endParaRPr>
        </a:p>
      </dsp:txBody>
      <dsp:txXfrm>
        <a:off x="6245580" y="1621331"/>
        <a:ext cx="2343590" cy="185182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F95D44-56EA-4436-B8B9-81C689993713}">
      <dsp:nvSpPr>
        <dsp:cNvPr id="0" name=""/>
        <dsp:cNvSpPr/>
      </dsp:nvSpPr>
      <dsp:spPr>
        <a:xfrm rot="16200000">
          <a:off x="563" y="563351"/>
          <a:ext cx="4359696" cy="4359696"/>
        </a:xfrm>
        <a:prstGeom prst="downArrow">
          <a:avLst>
            <a:gd name="adj1" fmla="val 50000"/>
            <a:gd name="adj2" fmla="val 35000"/>
          </a:avLst>
        </a:prstGeom>
        <a:solidFill>
          <a:schemeClr val="accent2">
            <a:shade val="50000"/>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84480" tIns="284480" rIns="284480" bIns="284480" numCol="1" spcCol="1270" anchor="ctr" anchorCtr="0">
          <a:noAutofit/>
          <a:sp3d extrusionH="28000" prstMaterial="matte"/>
        </a:bodyPr>
        <a:lstStyle/>
        <a:p>
          <a:pPr lvl="0" algn="ctr" defTabSz="1778000">
            <a:lnSpc>
              <a:spcPct val="90000"/>
            </a:lnSpc>
            <a:spcBef>
              <a:spcPct val="0"/>
            </a:spcBef>
            <a:spcAft>
              <a:spcPct val="35000"/>
            </a:spcAft>
          </a:pPr>
          <a:r>
            <a:rPr lang="bs-Latn-BA" sz="4000" b="1" kern="1200" smtClean="0">
              <a:latin typeface="Bookman Old Style" pitchFamily="18" charset="0"/>
            </a:rPr>
            <a:t>OPĆI DIO ZAPISNIKA</a:t>
          </a:r>
          <a:endParaRPr lang="en-US" sz="4000" b="1" kern="1200" dirty="0">
            <a:latin typeface="Bookman Old Style" pitchFamily="18" charset="0"/>
          </a:endParaRPr>
        </a:p>
      </dsp:txBody>
      <dsp:txXfrm rot="5400000">
        <a:off x="564" y="1653274"/>
        <a:ext cx="3596749" cy="2179848"/>
      </dsp:txXfrm>
    </dsp:sp>
    <dsp:sp modelId="{9661CAB7-CC74-49AC-8619-BE16470A972B}">
      <dsp:nvSpPr>
        <dsp:cNvPr id="0" name=""/>
        <dsp:cNvSpPr/>
      </dsp:nvSpPr>
      <dsp:spPr>
        <a:xfrm rot="5400000">
          <a:off x="4631339" y="563351"/>
          <a:ext cx="4359696" cy="4359696"/>
        </a:xfrm>
        <a:prstGeom prst="downArrow">
          <a:avLst>
            <a:gd name="adj1" fmla="val 50000"/>
            <a:gd name="adj2" fmla="val 35000"/>
          </a:avLst>
        </a:prstGeom>
        <a:solidFill>
          <a:schemeClr val="accent2">
            <a:shade val="50000"/>
            <a:hueOff val="-41484"/>
            <a:satOff val="-8409"/>
            <a:lumOff val="46251"/>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84480" tIns="284480" rIns="284480" bIns="284480" numCol="1" spcCol="1270" anchor="ctr" anchorCtr="0">
          <a:noAutofit/>
          <a:sp3d extrusionH="28000" prstMaterial="matte"/>
        </a:bodyPr>
        <a:lstStyle/>
        <a:p>
          <a:pPr lvl="0" algn="ctr" defTabSz="1778000">
            <a:lnSpc>
              <a:spcPct val="90000"/>
            </a:lnSpc>
            <a:spcBef>
              <a:spcPct val="0"/>
            </a:spcBef>
            <a:spcAft>
              <a:spcPct val="35000"/>
            </a:spcAft>
          </a:pPr>
          <a:r>
            <a:rPr lang="bs-Latn-BA" sz="4000" b="1" kern="1200" smtClean="0">
              <a:latin typeface="Bookman Old Style" pitchFamily="18" charset="0"/>
            </a:rPr>
            <a:t>POSEBNI DIO ZAPISNIKA</a:t>
          </a:r>
          <a:endParaRPr lang="en-US" sz="4000" b="1" kern="1200" dirty="0">
            <a:latin typeface="Bookman Old Style" pitchFamily="18" charset="0"/>
          </a:endParaRPr>
        </a:p>
      </dsp:txBody>
      <dsp:txXfrm rot="-5400000">
        <a:off x="5394287" y="1653275"/>
        <a:ext cx="3596749" cy="217984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DC9424-25A3-4615-BD7F-3D9E6F55CF54}">
      <dsp:nvSpPr>
        <dsp:cNvPr id="0" name=""/>
        <dsp:cNvSpPr/>
      </dsp:nvSpPr>
      <dsp:spPr>
        <a:xfrm>
          <a:off x="0" y="383401"/>
          <a:ext cx="9144000" cy="131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FB3F723-CD93-4776-A2E0-39F5E96EE6BA}">
      <dsp:nvSpPr>
        <dsp:cNvPr id="0" name=""/>
        <dsp:cNvSpPr/>
      </dsp:nvSpPr>
      <dsp:spPr>
        <a:xfrm>
          <a:off x="434875" y="10954"/>
          <a:ext cx="8706030" cy="113996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935" tIns="0" rIns="241935" bIns="0" numCol="1" spcCol="1270" anchor="ctr" anchorCtr="0">
          <a:noAutofit/>
        </a:bodyPr>
        <a:lstStyle/>
        <a:p>
          <a:pPr lvl="0" algn="just" defTabSz="889000">
            <a:lnSpc>
              <a:spcPct val="90000"/>
            </a:lnSpc>
            <a:spcBef>
              <a:spcPct val="0"/>
            </a:spcBef>
            <a:spcAft>
              <a:spcPct val="35000"/>
            </a:spcAft>
          </a:pPr>
          <a:r>
            <a:rPr lang="bs-Latn-BA" sz="2000" kern="1200" dirty="0" smtClean="0"/>
            <a:t>Stranke imaju pravo razgledati spise ili fotokopiraju potrebne spisepredmeta i o svom trošku prepisati potrebne spise, a organ je obavezan to omogućuti. Spisi se razgledaju i prepisuju ili </a:t>
          </a:r>
          <a:r>
            <a:rPr lang="pl-PL" sz="2000" kern="1200" dirty="0" smtClean="0"/>
            <a:t>fotokopiraju pod nadzorom određene službene osobe. </a:t>
          </a:r>
          <a:endParaRPr lang="bs-Latn-BA" sz="2000" kern="1200" dirty="0"/>
        </a:p>
      </dsp:txBody>
      <dsp:txXfrm>
        <a:off x="490524" y="66603"/>
        <a:ext cx="8594732" cy="1028668"/>
      </dsp:txXfrm>
    </dsp:sp>
    <dsp:sp modelId="{024D8BF7-AFE5-470C-BEB8-83D833762E62}">
      <dsp:nvSpPr>
        <dsp:cNvPr id="0" name=""/>
        <dsp:cNvSpPr/>
      </dsp:nvSpPr>
      <dsp:spPr>
        <a:xfrm>
          <a:off x="0" y="2607421"/>
          <a:ext cx="9144000" cy="131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9675AFA-EA19-44B3-A82F-7ECB6C5469B8}">
      <dsp:nvSpPr>
        <dsp:cNvPr id="0" name=""/>
        <dsp:cNvSpPr/>
      </dsp:nvSpPr>
      <dsp:spPr>
        <a:xfrm>
          <a:off x="435322" y="1974601"/>
          <a:ext cx="8706436" cy="14003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935" tIns="0" rIns="241935" bIns="0" numCol="1" spcCol="1270" anchor="ctr" anchorCtr="0">
          <a:noAutofit/>
        </a:bodyPr>
        <a:lstStyle/>
        <a:p>
          <a:pPr lvl="0" algn="l" defTabSz="889000">
            <a:lnSpc>
              <a:spcPct val="90000"/>
            </a:lnSpc>
            <a:spcBef>
              <a:spcPct val="0"/>
            </a:spcBef>
            <a:spcAft>
              <a:spcPct val="35000"/>
            </a:spcAft>
          </a:pPr>
          <a:r>
            <a:rPr lang="bs-Latn-BA" sz="2000" kern="1200" dirty="0" smtClean="0"/>
            <a:t>Pravo da razgleda spise i da o svom trošku prepiše ili fotokopira pojedine spise ima i svaka druga </a:t>
          </a:r>
          <a:r>
            <a:rPr lang="pl-PL" sz="2000" kern="1200" dirty="0" smtClean="0"/>
            <a:t>osoba koja učini vjerovatnim svoj pravni interes za to.</a:t>
          </a:r>
          <a:endParaRPr lang="bs-Latn-BA" sz="2000" kern="1200" dirty="0"/>
        </a:p>
      </dsp:txBody>
      <dsp:txXfrm>
        <a:off x="503681" y="2042960"/>
        <a:ext cx="8569718" cy="1263622"/>
      </dsp:txXfrm>
    </dsp:sp>
    <dsp:sp modelId="{964A7ECB-3E64-4F83-91EB-FE8319BCE3EC}">
      <dsp:nvSpPr>
        <dsp:cNvPr id="0" name=""/>
        <dsp:cNvSpPr/>
      </dsp:nvSpPr>
      <dsp:spPr>
        <a:xfrm>
          <a:off x="0" y="4698445"/>
          <a:ext cx="9144000" cy="131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728B878-2730-4408-9CD3-25F66D981A29}">
      <dsp:nvSpPr>
        <dsp:cNvPr id="0" name=""/>
        <dsp:cNvSpPr/>
      </dsp:nvSpPr>
      <dsp:spPr>
        <a:xfrm>
          <a:off x="435322" y="4198621"/>
          <a:ext cx="8706436" cy="126734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935" tIns="0" rIns="241935" bIns="0" numCol="1" spcCol="1270" anchor="ctr" anchorCtr="0">
          <a:noAutofit/>
        </a:bodyPr>
        <a:lstStyle/>
        <a:p>
          <a:pPr lvl="0" algn="l" defTabSz="889000">
            <a:lnSpc>
              <a:spcPct val="90000"/>
            </a:lnSpc>
            <a:spcBef>
              <a:spcPct val="0"/>
            </a:spcBef>
            <a:spcAft>
              <a:spcPct val="35000"/>
            </a:spcAft>
          </a:pPr>
          <a:r>
            <a:rPr lang="bs-Latn-BA" sz="2000" kern="1200" dirty="0" smtClean="0"/>
            <a:t>Ako se spis predmeta vodi u elektronskoj formi, organ je dužan osigurati tehničke uslove za njegovo razgledanje. Organ može osigurati dostupnost elektronskim dokumentima na internetu, ako </a:t>
          </a:r>
          <a:r>
            <a:rPr lang="it-IT" sz="2000" kern="1200" dirty="0" smtClean="0"/>
            <a:t>su osigurani uslovi za zaštitu privatnosti stranke</a:t>
          </a:r>
          <a:endParaRPr lang="bs-Latn-BA" sz="2000" kern="1200" dirty="0"/>
        </a:p>
      </dsp:txBody>
      <dsp:txXfrm>
        <a:off x="497189" y="4260488"/>
        <a:ext cx="8582702" cy="114361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0ACA9B-003F-408A-BF33-8E99FE81D700}">
      <dsp:nvSpPr>
        <dsp:cNvPr id="0" name=""/>
        <dsp:cNvSpPr/>
      </dsp:nvSpPr>
      <dsp:spPr>
        <a:xfrm>
          <a:off x="3156644" y="2241"/>
          <a:ext cx="2830710" cy="1415355"/>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bs-Latn-BA" sz="2700" kern="1200" dirty="0" smtClean="0">
              <a:latin typeface="Cambria" pitchFamily="18" charset="0"/>
              <a:ea typeface="Cambria" pitchFamily="18" charset="0"/>
            </a:rPr>
            <a:t>ROKOVI</a:t>
          </a:r>
          <a:endParaRPr lang="bs-Latn-BA" sz="2700" kern="1200" dirty="0">
            <a:latin typeface="Cambria" pitchFamily="18" charset="0"/>
            <a:ea typeface="Cambria" pitchFamily="18" charset="0"/>
          </a:endParaRPr>
        </a:p>
      </dsp:txBody>
      <dsp:txXfrm>
        <a:off x="3198098" y="43695"/>
        <a:ext cx="2747802" cy="1332447"/>
      </dsp:txXfrm>
    </dsp:sp>
    <dsp:sp modelId="{F636FA1D-7171-49A3-8079-8A462625566D}">
      <dsp:nvSpPr>
        <dsp:cNvPr id="0" name=""/>
        <dsp:cNvSpPr/>
      </dsp:nvSpPr>
      <dsp:spPr>
        <a:xfrm rot="2700000">
          <a:off x="5194042" y="1821772"/>
          <a:ext cx="1474996" cy="495374"/>
        </a:xfrm>
        <a:prstGeom prst="lef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bs-Latn-BA" sz="2200" kern="1200">
            <a:latin typeface="Cambria" pitchFamily="18" charset="0"/>
            <a:ea typeface="Cambria" pitchFamily="18" charset="0"/>
          </a:endParaRPr>
        </a:p>
      </dsp:txBody>
      <dsp:txXfrm>
        <a:off x="5342654" y="1920847"/>
        <a:ext cx="1177772" cy="297224"/>
      </dsp:txXfrm>
    </dsp:sp>
    <dsp:sp modelId="{F972DB8E-C67C-4D1B-9AB8-E2DEB806AE39}">
      <dsp:nvSpPr>
        <dsp:cNvPr id="0" name=""/>
        <dsp:cNvSpPr/>
      </dsp:nvSpPr>
      <dsp:spPr>
        <a:xfrm>
          <a:off x="5875724" y="2721322"/>
          <a:ext cx="2830710" cy="1415355"/>
        </a:xfrm>
        <a:prstGeom prst="roundRect">
          <a:avLst>
            <a:gd name="adj" fmla="val 10000"/>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bs-Latn-BA" sz="2700" kern="1200" dirty="0" smtClean="0">
              <a:latin typeface="Cambria" pitchFamily="18" charset="0"/>
              <a:ea typeface="Cambria" pitchFamily="18" charset="0"/>
            </a:rPr>
            <a:t>POVRAT U PREĐAŠNJE STANJE</a:t>
          </a:r>
          <a:endParaRPr lang="bs-Latn-BA" sz="2700" kern="1200" dirty="0">
            <a:latin typeface="Cambria" pitchFamily="18" charset="0"/>
            <a:ea typeface="Cambria" pitchFamily="18" charset="0"/>
          </a:endParaRPr>
        </a:p>
      </dsp:txBody>
      <dsp:txXfrm>
        <a:off x="5917178" y="2762776"/>
        <a:ext cx="2747802" cy="1332447"/>
      </dsp:txXfrm>
    </dsp:sp>
    <dsp:sp modelId="{F22151AD-BD6B-46F0-9801-F86FF61C519A}">
      <dsp:nvSpPr>
        <dsp:cNvPr id="0" name=""/>
        <dsp:cNvSpPr/>
      </dsp:nvSpPr>
      <dsp:spPr>
        <a:xfrm rot="8100000">
          <a:off x="5194042" y="4540853"/>
          <a:ext cx="1474996" cy="495374"/>
        </a:xfrm>
        <a:prstGeom prst="leftRightArrow">
          <a:avLst>
            <a:gd name="adj1" fmla="val 60000"/>
            <a:gd name="adj2" fmla="val 50000"/>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bs-Latn-BA" sz="2200" kern="1200">
            <a:latin typeface="Cambria" pitchFamily="18" charset="0"/>
            <a:ea typeface="Cambria" pitchFamily="18" charset="0"/>
          </a:endParaRPr>
        </a:p>
      </dsp:txBody>
      <dsp:txXfrm rot="10800000">
        <a:off x="5342654" y="4639928"/>
        <a:ext cx="1177772" cy="297224"/>
      </dsp:txXfrm>
    </dsp:sp>
    <dsp:sp modelId="{A169438C-6BFC-428F-A2DA-E8B964A2C3EF}">
      <dsp:nvSpPr>
        <dsp:cNvPr id="0" name=""/>
        <dsp:cNvSpPr/>
      </dsp:nvSpPr>
      <dsp:spPr>
        <a:xfrm>
          <a:off x="3156644" y="5440402"/>
          <a:ext cx="2830710" cy="1415355"/>
        </a:xfrm>
        <a:prstGeom prst="roundRect">
          <a:avLst>
            <a:gd name="adj" fmla="val 10000"/>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bs-Latn-BA" sz="2700" kern="1200" dirty="0" smtClean="0">
              <a:latin typeface="Cambria" pitchFamily="18" charset="0"/>
              <a:ea typeface="Cambria" pitchFamily="18" charset="0"/>
            </a:rPr>
            <a:t>ODRŽAVANJE REDA</a:t>
          </a:r>
          <a:endParaRPr lang="bs-Latn-BA" sz="2700" kern="1200" dirty="0">
            <a:latin typeface="Cambria" pitchFamily="18" charset="0"/>
            <a:ea typeface="Cambria" pitchFamily="18" charset="0"/>
          </a:endParaRPr>
        </a:p>
      </dsp:txBody>
      <dsp:txXfrm>
        <a:off x="3198098" y="5481856"/>
        <a:ext cx="2747802" cy="1332447"/>
      </dsp:txXfrm>
    </dsp:sp>
    <dsp:sp modelId="{B3D26C72-DD6F-420F-82B7-4246CC4C59E8}">
      <dsp:nvSpPr>
        <dsp:cNvPr id="0" name=""/>
        <dsp:cNvSpPr/>
      </dsp:nvSpPr>
      <dsp:spPr>
        <a:xfrm rot="13500000">
          <a:off x="2474961" y="4540853"/>
          <a:ext cx="1474996" cy="495374"/>
        </a:xfrm>
        <a:prstGeom prst="leftRightArrow">
          <a:avLst>
            <a:gd name="adj1" fmla="val 60000"/>
            <a:gd name="adj2" fmla="val 50000"/>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bs-Latn-BA" sz="2200" kern="1200">
            <a:latin typeface="Cambria" pitchFamily="18" charset="0"/>
            <a:ea typeface="Cambria" pitchFamily="18" charset="0"/>
          </a:endParaRPr>
        </a:p>
      </dsp:txBody>
      <dsp:txXfrm rot="10800000">
        <a:off x="2623573" y="4639928"/>
        <a:ext cx="1177772" cy="297224"/>
      </dsp:txXfrm>
    </dsp:sp>
    <dsp:sp modelId="{F5450CFF-3F52-4933-A59E-26099CD15734}">
      <dsp:nvSpPr>
        <dsp:cNvPr id="0" name=""/>
        <dsp:cNvSpPr/>
      </dsp:nvSpPr>
      <dsp:spPr>
        <a:xfrm>
          <a:off x="437564" y="2721322"/>
          <a:ext cx="2830710" cy="1415355"/>
        </a:xfrm>
        <a:prstGeom prst="roundRect">
          <a:avLst>
            <a:gd name="adj" fmla="val 1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bs-Latn-BA" sz="2700" kern="1200" dirty="0" smtClean="0">
              <a:latin typeface="Cambria" pitchFamily="18" charset="0"/>
              <a:ea typeface="Cambria" pitchFamily="18" charset="0"/>
            </a:rPr>
            <a:t>TROŠKOVI POSTUPKA</a:t>
          </a:r>
          <a:endParaRPr lang="bs-Latn-BA" sz="2700" kern="1200" dirty="0">
            <a:latin typeface="Cambria" pitchFamily="18" charset="0"/>
            <a:ea typeface="Cambria" pitchFamily="18" charset="0"/>
          </a:endParaRPr>
        </a:p>
      </dsp:txBody>
      <dsp:txXfrm>
        <a:off x="479018" y="2762776"/>
        <a:ext cx="2747802" cy="1332447"/>
      </dsp:txXfrm>
    </dsp:sp>
    <dsp:sp modelId="{7BB9540E-8D8C-4502-A622-3655A858E727}">
      <dsp:nvSpPr>
        <dsp:cNvPr id="0" name=""/>
        <dsp:cNvSpPr/>
      </dsp:nvSpPr>
      <dsp:spPr>
        <a:xfrm rot="18900000">
          <a:off x="2474961" y="1821772"/>
          <a:ext cx="1474996" cy="495374"/>
        </a:xfrm>
        <a:prstGeom prst="leftRightArrow">
          <a:avLst>
            <a:gd name="adj1" fmla="val 60000"/>
            <a:gd name="adj2" fmla="val 5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bs-Latn-BA" sz="2200" kern="1200">
            <a:latin typeface="Cambria" pitchFamily="18" charset="0"/>
            <a:ea typeface="Cambria" pitchFamily="18" charset="0"/>
          </a:endParaRPr>
        </a:p>
      </dsp:txBody>
      <dsp:txXfrm>
        <a:off x="2623573" y="1920847"/>
        <a:ext cx="1177772" cy="29722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7DF83-5798-4810-B2AF-2DF3FA93C60A}">
      <dsp:nvSpPr>
        <dsp:cNvPr id="0" name=""/>
        <dsp:cNvSpPr/>
      </dsp:nvSpPr>
      <dsp:spPr>
        <a:xfrm>
          <a:off x="0" y="147262"/>
          <a:ext cx="8915400" cy="12168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bs-Latn-BA" sz="2400" b="1" kern="1200" dirty="0" smtClean="0">
              <a:latin typeface="Bookman Old Style" pitchFamily="18" charset="0"/>
            </a:rPr>
            <a:t>AVOKACIJA NADLEŽNOSTI</a:t>
          </a:r>
          <a:endParaRPr lang="en-US" sz="2400" b="1" kern="1200" dirty="0">
            <a:latin typeface="Bookman Old Style" pitchFamily="18" charset="0"/>
          </a:endParaRPr>
        </a:p>
      </dsp:txBody>
      <dsp:txXfrm>
        <a:off x="59399" y="206661"/>
        <a:ext cx="8796602" cy="1098002"/>
      </dsp:txXfrm>
    </dsp:sp>
    <dsp:sp modelId="{4AF36A02-3D7E-44A4-BF5E-F2716D7B8558}">
      <dsp:nvSpPr>
        <dsp:cNvPr id="0" name=""/>
        <dsp:cNvSpPr/>
      </dsp:nvSpPr>
      <dsp:spPr>
        <a:xfrm>
          <a:off x="0" y="1364062"/>
          <a:ext cx="8915400" cy="1379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064"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bs-Latn-BA" sz="2400" b="1" kern="1200" dirty="0" smtClean="0">
              <a:latin typeface="Bookman Old Style" pitchFamily="18" charset="0"/>
            </a:rPr>
            <a:t>UKOLIKO JE ZAKONOM ODREĐENO DA JE ORGAN UPRAVE OVLAŠTEN DA ODREĐENU UPRAVNU STVAR PREUZME OD NIŽEG UPRAVNOG ORGANA RADI RJEŠAVANJA</a:t>
          </a:r>
          <a:endParaRPr lang="en-US" sz="2400" b="1" kern="1200" dirty="0">
            <a:latin typeface="Bookman Old Style" pitchFamily="18" charset="0"/>
          </a:endParaRPr>
        </a:p>
      </dsp:txBody>
      <dsp:txXfrm>
        <a:off x="0" y="1364062"/>
        <a:ext cx="8915400" cy="1379137"/>
      </dsp:txXfrm>
    </dsp:sp>
    <dsp:sp modelId="{E431D817-5818-4C60-BE1F-90291FB23ED5}">
      <dsp:nvSpPr>
        <dsp:cNvPr id="0" name=""/>
        <dsp:cNvSpPr/>
      </dsp:nvSpPr>
      <dsp:spPr>
        <a:xfrm>
          <a:off x="0" y="2743200"/>
          <a:ext cx="8915400" cy="12168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bs-Latn-BA" sz="2400" b="1" kern="1200" smtClean="0">
              <a:latin typeface="Bookman Old Style" pitchFamily="18" charset="0"/>
            </a:rPr>
            <a:t>DELEGACIJA NADLEŽNOSTI</a:t>
          </a:r>
          <a:endParaRPr lang="en-US" sz="2400" b="1" kern="1200" dirty="0">
            <a:latin typeface="Bookman Old Style" pitchFamily="18" charset="0"/>
          </a:endParaRPr>
        </a:p>
      </dsp:txBody>
      <dsp:txXfrm>
        <a:off x="59399" y="2802599"/>
        <a:ext cx="8796602" cy="1098002"/>
      </dsp:txXfrm>
    </dsp:sp>
    <dsp:sp modelId="{699749FC-1B9E-4EBB-BBF0-F1963E23020D}">
      <dsp:nvSpPr>
        <dsp:cNvPr id="0" name=""/>
        <dsp:cNvSpPr/>
      </dsp:nvSpPr>
      <dsp:spPr>
        <a:xfrm>
          <a:off x="0" y="3960000"/>
          <a:ext cx="8915400" cy="1379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064"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bs-Latn-BA" sz="2400" b="1" kern="1200" dirty="0" smtClean="0">
              <a:latin typeface="Bookman Old Style" pitchFamily="18" charset="0"/>
            </a:rPr>
            <a:t>AKO SE RADI O PRENOŠENJU UPRAVNIH POSLOVA IZ STVARNE NADLEŽNOSTI VIŠEG ORGANA NA NIŽE ORGANE DA IH ONI RJEŠAVAJU NA OSNOVU IZRIČITOG ZAKONSKOG OVLAŠTENJA</a:t>
          </a:r>
          <a:endParaRPr lang="en-US" sz="2400" b="1" kern="1200" dirty="0">
            <a:latin typeface="Bookman Old Style" pitchFamily="18" charset="0"/>
          </a:endParaRPr>
        </a:p>
      </dsp:txBody>
      <dsp:txXfrm>
        <a:off x="0" y="3960000"/>
        <a:ext cx="8915400" cy="137913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F48047-16BF-452E-8B77-2D6ABC227EDC}">
      <dsp:nvSpPr>
        <dsp:cNvPr id="0" name=""/>
        <dsp:cNvSpPr/>
      </dsp:nvSpPr>
      <dsp:spPr>
        <a:xfrm>
          <a:off x="4267197" y="0"/>
          <a:ext cx="3264408" cy="1595846"/>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bs-Latn-BA" sz="2100" b="1" kern="1200" dirty="0" smtClean="0">
              <a:latin typeface="Bookman Old Style" pitchFamily="18" charset="0"/>
            </a:rPr>
            <a:t>SUKOB NADLEŽNOSTI</a:t>
          </a:r>
          <a:endParaRPr lang="en-US" sz="2100" b="1" kern="1200" dirty="0">
            <a:latin typeface="Bookman Old Style" pitchFamily="18" charset="0"/>
          </a:endParaRPr>
        </a:p>
      </dsp:txBody>
      <dsp:txXfrm>
        <a:off x="4345100" y="77903"/>
        <a:ext cx="3108602" cy="1440040"/>
      </dsp:txXfrm>
    </dsp:sp>
    <dsp:sp modelId="{B9EA6069-1678-4F28-B382-8B2AC82470D7}">
      <dsp:nvSpPr>
        <dsp:cNvPr id="0" name=""/>
        <dsp:cNvSpPr/>
      </dsp:nvSpPr>
      <dsp:spPr>
        <a:xfrm>
          <a:off x="990613" y="1760871"/>
          <a:ext cx="3264408" cy="1595846"/>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vi-VN" sz="2100" b="1" kern="1200" cap="all" baseline="0" dirty="0" smtClean="0"/>
            <a:t>Službena osoba ovlaštena za vođenje postupka i za rješavanje</a:t>
          </a:r>
          <a:endParaRPr lang="en-US" sz="2100" b="1" kern="1200" cap="all" baseline="0" dirty="0">
            <a:latin typeface="Bookman Old Style" pitchFamily="18" charset="0"/>
          </a:endParaRPr>
        </a:p>
      </dsp:txBody>
      <dsp:txXfrm>
        <a:off x="1068516" y="1838774"/>
        <a:ext cx="3108602" cy="1440040"/>
      </dsp:txXfrm>
    </dsp:sp>
    <dsp:sp modelId="{D693A241-8EAA-4F55-867B-6206CD222DA9}">
      <dsp:nvSpPr>
        <dsp:cNvPr id="0" name=""/>
        <dsp:cNvSpPr/>
      </dsp:nvSpPr>
      <dsp:spPr>
        <a:xfrm>
          <a:off x="5105399" y="3383832"/>
          <a:ext cx="3264408" cy="1595846"/>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bs-Latn-BA" sz="2100" b="1" kern="1200" smtClean="0">
              <a:latin typeface="Bookman Old Style" pitchFamily="18" charset="0"/>
            </a:rPr>
            <a:t>PRAVNA POMOĆ </a:t>
          </a:r>
          <a:endParaRPr lang="en-US" sz="2100" b="1" kern="1200" dirty="0">
            <a:latin typeface="Bookman Old Style" pitchFamily="18" charset="0"/>
          </a:endParaRPr>
        </a:p>
      </dsp:txBody>
      <dsp:txXfrm>
        <a:off x="5183302" y="3461735"/>
        <a:ext cx="3108602" cy="1440040"/>
      </dsp:txXfrm>
    </dsp:sp>
    <dsp:sp modelId="{E84F9BB4-8B00-46F5-8EC5-7B206C566677}">
      <dsp:nvSpPr>
        <dsp:cNvPr id="0" name=""/>
        <dsp:cNvSpPr/>
      </dsp:nvSpPr>
      <dsp:spPr>
        <a:xfrm>
          <a:off x="1371602" y="4720369"/>
          <a:ext cx="3264408" cy="1595846"/>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bs-Latn-BA" sz="2100" b="1" kern="1200" dirty="0" smtClean="0">
              <a:latin typeface="Bookman Old Style" pitchFamily="18" charset="0"/>
            </a:rPr>
            <a:t>IZUZEĆE </a:t>
          </a:r>
          <a:endParaRPr lang="en-US" sz="2100" b="1" kern="1200" dirty="0">
            <a:latin typeface="Bookman Old Style" pitchFamily="18" charset="0"/>
          </a:endParaRPr>
        </a:p>
      </dsp:txBody>
      <dsp:txXfrm>
        <a:off x="1449505" y="4798272"/>
        <a:ext cx="3108602" cy="1440040"/>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063244-1361-4E37-BE0C-3185165C61AC}">
      <dsp:nvSpPr>
        <dsp:cNvPr id="0" name=""/>
        <dsp:cNvSpPr/>
      </dsp:nvSpPr>
      <dsp:spPr>
        <a:xfrm>
          <a:off x="2670032" y="1477"/>
          <a:ext cx="3118135" cy="1559067"/>
        </a:xfrm>
        <a:prstGeom prst="roundRect">
          <a:avLst>
            <a:gd name="adj" fmla="val 10000"/>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bs-Latn-BA" sz="2800" b="1" kern="1200" dirty="0" smtClean="0">
              <a:latin typeface="Bookman Old Style" pitchFamily="18" charset="0"/>
            </a:rPr>
            <a:t>UČESNICI U UPRAVNOM POSTUPKU</a:t>
          </a:r>
          <a:endParaRPr lang="en-US" sz="2800" kern="1200" dirty="0"/>
        </a:p>
      </dsp:txBody>
      <dsp:txXfrm>
        <a:off x="2715696" y="47141"/>
        <a:ext cx="3026807" cy="1467739"/>
      </dsp:txXfrm>
    </dsp:sp>
    <dsp:sp modelId="{5A1440A0-C581-43F5-8CE6-0DE6B0B2BD2F}">
      <dsp:nvSpPr>
        <dsp:cNvPr id="0" name=""/>
        <dsp:cNvSpPr/>
      </dsp:nvSpPr>
      <dsp:spPr>
        <a:xfrm rot="3600000">
          <a:off x="4704244" y="2737063"/>
          <a:ext cx="1623410" cy="545673"/>
        </a:xfrm>
        <a:prstGeom prst="leftRightArrow">
          <a:avLst>
            <a:gd name="adj1" fmla="val 60000"/>
            <a:gd name="adj2" fmla="val 50000"/>
          </a:avLst>
        </a:prstGeom>
        <a:solidFill>
          <a:schemeClr val="accent5">
            <a:hueOff val="0"/>
            <a:satOff val="0"/>
            <a:lumOff val="0"/>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867946" y="2846198"/>
        <a:ext cx="1296006" cy="327403"/>
      </dsp:txXfrm>
    </dsp:sp>
    <dsp:sp modelId="{3BF0363F-459A-4C76-8909-91283CC29341}">
      <dsp:nvSpPr>
        <dsp:cNvPr id="0" name=""/>
        <dsp:cNvSpPr/>
      </dsp:nvSpPr>
      <dsp:spPr>
        <a:xfrm>
          <a:off x="5243731" y="4459254"/>
          <a:ext cx="3118135" cy="1559067"/>
        </a:xfrm>
        <a:prstGeom prst="roundRect">
          <a:avLst>
            <a:gd name="adj" fmla="val 10000"/>
          </a:avLst>
        </a:prstGeom>
        <a:solidFill>
          <a:schemeClr val="accent5">
            <a:hueOff val="-4966938"/>
            <a:satOff val="19906"/>
            <a:lumOff val="4314"/>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bs-Latn-BA" sz="2400" b="1" kern="1200" smtClean="0">
              <a:latin typeface="Bookman Old Style" pitchFamily="18" charset="0"/>
            </a:rPr>
            <a:t>DRUGI UČESNICI UPRAVNOG POSTUPKA</a:t>
          </a:r>
          <a:endParaRPr lang="en-US" sz="2400" b="1" kern="1200" dirty="0">
            <a:latin typeface="Bookman Old Style" pitchFamily="18" charset="0"/>
          </a:endParaRPr>
        </a:p>
      </dsp:txBody>
      <dsp:txXfrm>
        <a:off x="5289395" y="4504918"/>
        <a:ext cx="3026807" cy="1467739"/>
      </dsp:txXfrm>
    </dsp:sp>
    <dsp:sp modelId="{FF6A65ED-CC33-4E8D-BF11-CBD432C19942}">
      <dsp:nvSpPr>
        <dsp:cNvPr id="0" name=""/>
        <dsp:cNvSpPr/>
      </dsp:nvSpPr>
      <dsp:spPr>
        <a:xfrm rot="10800000">
          <a:off x="3417394" y="4965951"/>
          <a:ext cx="1623410" cy="545673"/>
        </a:xfrm>
        <a:prstGeom prst="leftRightArrow">
          <a:avLst>
            <a:gd name="adj1" fmla="val 60000"/>
            <a:gd name="adj2" fmla="val 50000"/>
          </a:avLst>
        </a:prstGeom>
        <a:solidFill>
          <a:schemeClr val="accent5">
            <a:hueOff val="-4966938"/>
            <a:satOff val="19906"/>
            <a:lumOff val="4314"/>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10800000">
        <a:off x="3581096" y="5075086"/>
        <a:ext cx="1296006" cy="327403"/>
      </dsp:txXfrm>
    </dsp:sp>
    <dsp:sp modelId="{7C0FCC69-79A2-48E2-A3F5-580864BAB3CA}">
      <dsp:nvSpPr>
        <dsp:cNvPr id="0" name=""/>
        <dsp:cNvSpPr/>
      </dsp:nvSpPr>
      <dsp:spPr>
        <a:xfrm>
          <a:off x="96333" y="4459254"/>
          <a:ext cx="3118135" cy="1559067"/>
        </a:xfrm>
        <a:prstGeom prst="roundRect">
          <a:avLst>
            <a:gd name="adj" fmla="val 10000"/>
          </a:avLst>
        </a:prstGeom>
        <a:solidFill>
          <a:schemeClr val="accent5">
            <a:hueOff val="-9933876"/>
            <a:satOff val="39811"/>
            <a:lumOff val="8628"/>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bs-Latn-BA" sz="2400" b="1" kern="1200" smtClean="0">
              <a:latin typeface="Bookman Old Style" pitchFamily="18" charset="0"/>
            </a:rPr>
            <a:t>SUBJEKTI UPRAVNOG POSTUPKA</a:t>
          </a:r>
          <a:endParaRPr lang="en-US" sz="2400" b="1" kern="1200" dirty="0">
            <a:latin typeface="Bookman Old Style" pitchFamily="18" charset="0"/>
          </a:endParaRPr>
        </a:p>
      </dsp:txBody>
      <dsp:txXfrm>
        <a:off x="141997" y="4504918"/>
        <a:ext cx="3026807" cy="1467739"/>
      </dsp:txXfrm>
    </dsp:sp>
    <dsp:sp modelId="{12596243-6179-4715-97F3-274E656A1F2B}">
      <dsp:nvSpPr>
        <dsp:cNvPr id="0" name=""/>
        <dsp:cNvSpPr/>
      </dsp:nvSpPr>
      <dsp:spPr>
        <a:xfrm rot="18000000">
          <a:off x="2130545" y="2737063"/>
          <a:ext cx="1623410" cy="545673"/>
        </a:xfrm>
        <a:prstGeom prst="leftRightArrow">
          <a:avLst>
            <a:gd name="adj1" fmla="val 60000"/>
            <a:gd name="adj2" fmla="val 50000"/>
          </a:avLst>
        </a:prstGeom>
        <a:solidFill>
          <a:schemeClr val="accent5">
            <a:hueOff val="-9933876"/>
            <a:satOff val="39811"/>
            <a:lumOff val="8628"/>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294247" y="2846198"/>
        <a:ext cx="1296006" cy="327403"/>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C1157-758E-4F85-8F14-BE751176B116}">
      <dsp:nvSpPr>
        <dsp:cNvPr id="0" name=""/>
        <dsp:cNvSpPr/>
      </dsp:nvSpPr>
      <dsp:spPr>
        <a:xfrm>
          <a:off x="4381499" y="2436096"/>
          <a:ext cx="3099943" cy="538006"/>
        </a:xfrm>
        <a:custGeom>
          <a:avLst/>
          <a:gdLst/>
          <a:ahLst/>
          <a:cxnLst/>
          <a:rect l="0" t="0" r="0" b="0"/>
          <a:pathLst>
            <a:path>
              <a:moveTo>
                <a:pt x="0" y="0"/>
              </a:moveTo>
              <a:lnTo>
                <a:pt x="0" y="269003"/>
              </a:lnTo>
              <a:lnTo>
                <a:pt x="3099943" y="269003"/>
              </a:lnTo>
              <a:lnTo>
                <a:pt x="3099943" y="538006"/>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26C7306-5611-402B-BAE7-7A74DF63BEA6}">
      <dsp:nvSpPr>
        <dsp:cNvPr id="0" name=""/>
        <dsp:cNvSpPr/>
      </dsp:nvSpPr>
      <dsp:spPr>
        <a:xfrm>
          <a:off x="4335779" y="2436096"/>
          <a:ext cx="91440" cy="538006"/>
        </a:xfrm>
        <a:custGeom>
          <a:avLst/>
          <a:gdLst/>
          <a:ahLst/>
          <a:cxnLst/>
          <a:rect l="0" t="0" r="0" b="0"/>
          <a:pathLst>
            <a:path>
              <a:moveTo>
                <a:pt x="45720" y="0"/>
              </a:moveTo>
              <a:lnTo>
                <a:pt x="45720" y="538006"/>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1655CE5-D878-4942-B3FC-D6537F429AA6}">
      <dsp:nvSpPr>
        <dsp:cNvPr id="0" name=""/>
        <dsp:cNvSpPr/>
      </dsp:nvSpPr>
      <dsp:spPr>
        <a:xfrm>
          <a:off x="1281556" y="2436096"/>
          <a:ext cx="3099943" cy="538006"/>
        </a:xfrm>
        <a:custGeom>
          <a:avLst/>
          <a:gdLst/>
          <a:ahLst/>
          <a:cxnLst/>
          <a:rect l="0" t="0" r="0" b="0"/>
          <a:pathLst>
            <a:path>
              <a:moveTo>
                <a:pt x="3099943" y="0"/>
              </a:moveTo>
              <a:lnTo>
                <a:pt x="3099943" y="269003"/>
              </a:lnTo>
              <a:lnTo>
                <a:pt x="0" y="269003"/>
              </a:lnTo>
              <a:lnTo>
                <a:pt x="0" y="538006"/>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4B26F21-4C93-402B-BF91-2FD32CA196D7}">
      <dsp:nvSpPr>
        <dsp:cNvPr id="0" name=""/>
        <dsp:cNvSpPr/>
      </dsp:nvSpPr>
      <dsp:spPr>
        <a:xfrm>
          <a:off x="3100531" y="1155128"/>
          <a:ext cx="2561936" cy="128096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bs-Latn-BA" sz="2100" b="1" kern="1200" dirty="0" smtClean="0">
              <a:solidFill>
                <a:srgbClr val="FFC000"/>
              </a:solidFill>
              <a:latin typeface="Bookman Old Style" pitchFamily="18" charset="0"/>
            </a:rPr>
            <a:t>SVOJSTVA STRANKE U UPRAVNOM POSTUPKU</a:t>
          </a:r>
          <a:endParaRPr lang="en-US" sz="2100" b="1" kern="1200" dirty="0">
            <a:solidFill>
              <a:srgbClr val="FFC000"/>
            </a:solidFill>
            <a:latin typeface="Bookman Old Style" pitchFamily="18" charset="0"/>
          </a:endParaRPr>
        </a:p>
      </dsp:txBody>
      <dsp:txXfrm>
        <a:off x="3100531" y="1155128"/>
        <a:ext cx="2561936" cy="1280968"/>
      </dsp:txXfrm>
    </dsp:sp>
    <dsp:sp modelId="{76ABAA40-D9E2-4FD5-BCCC-E050FC3DB1B5}">
      <dsp:nvSpPr>
        <dsp:cNvPr id="0" name=""/>
        <dsp:cNvSpPr/>
      </dsp:nvSpPr>
      <dsp:spPr>
        <a:xfrm>
          <a:off x="588" y="2974103"/>
          <a:ext cx="2561936" cy="128096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bs-Latn-BA" sz="2100" b="1" kern="1200" dirty="0" smtClean="0">
              <a:solidFill>
                <a:srgbClr val="FFFF00"/>
              </a:solidFill>
              <a:latin typeface="Bookman Old Style" pitchFamily="18" charset="0"/>
            </a:rPr>
            <a:t>AKTIVNA STRANKA</a:t>
          </a:r>
          <a:endParaRPr lang="en-US" sz="2100" b="1" kern="1200" dirty="0">
            <a:solidFill>
              <a:srgbClr val="FFFF00"/>
            </a:solidFill>
            <a:latin typeface="Bookman Old Style" pitchFamily="18" charset="0"/>
          </a:endParaRPr>
        </a:p>
      </dsp:txBody>
      <dsp:txXfrm>
        <a:off x="588" y="2974103"/>
        <a:ext cx="2561936" cy="1280968"/>
      </dsp:txXfrm>
    </dsp:sp>
    <dsp:sp modelId="{3C3A2993-9927-429F-B412-8F3CAE430413}">
      <dsp:nvSpPr>
        <dsp:cNvPr id="0" name=""/>
        <dsp:cNvSpPr/>
      </dsp:nvSpPr>
      <dsp:spPr>
        <a:xfrm>
          <a:off x="3100531" y="2974103"/>
          <a:ext cx="2561936" cy="128096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bs-Latn-BA" sz="2100" b="1" kern="1200" dirty="0" smtClean="0">
              <a:solidFill>
                <a:srgbClr val="FFFF00"/>
              </a:solidFill>
              <a:latin typeface="Bookman Old Style" pitchFamily="18" charset="0"/>
            </a:rPr>
            <a:t>PASIVNA STRANKA</a:t>
          </a:r>
          <a:endParaRPr lang="en-US" sz="2100" b="1" kern="1200" dirty="0">
            <a:solidFill>
              <a:srgbClr val="FFFF00"/>
            </a:solidFill>
            <a:latin typeface="Bookman Old Style" pitchFamily="18" charset="0"/>
          </a:endParaRPr>
        </a:p>
      </dsp:txBody>
      <dsp:txXfrm>
        <a:off x="3100531" y="2974103"/>
        <a:ext cx="2561936" cy="1280968"/>
      </dsp:txXfrm>
    </dsp:sp>
    <dsp:sp modelId="{5EE69ABB-65ED-43F7-BB04-4355F6CFC7D5}">
      <dsp:nvSpPr>
        <dsp:cNvPr id="0" name=""/>
        <dsp:cNvSpPr/>
      </dsp:nvSpPr>
      <dsp:spPr>
        <a:xfrm>
          <a:off x="6200475" y="2974103"/>
          <a:ext cx="2561936" cy="128096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bs-Latn-BA" sz="2100" b="1" kern="1200" dirty="0" smtClean="0">
              <a:solidFill>
                <a:srgbClr val="FFFF00"/>
              </a:solidFill>
              <a:latin typeface="Bookman Old Style" pitchFamily="18" charset="0"/>
            </a:rPr>
            <a:t>UZGREDNA STRANKA (INTERVENIJENT)</a:t>
          </a:r>
          <a:endParaRPr lang="en-US" sz="2100" b="1" kern="1200" dirty="0">
            <a:solidFill>
              <a:srgbClr val="FFFF00"/>
            </a:solidFill>
            <a:latin typeface="Bookman Old Style" pitchFamily="18" charset="0"/>
          </a:endParaRPr>
        </a:p>
      </dsp:txBody>
      <dsp:txXfrm>
        <a:off x="6200475" y="2974103"/>
        <a:ext cx="2561936" cy="12809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6A0E6-6C08-418A-AFAD-70618863EC60}">
      <dsp:nvSpPr>
        <dsp:cNvPr id="0" name=""/>
        <dsp:cNvSpPr/>
      </dsp:nvSpPr>
      <dsp:spPr>
        <a:xfrm>
          <a:off x="5212065" y="115684"/>
          <a:ext cx="1835050" cy="183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pl-PL" sz="2700" kern="1200" dirty="0" smtClean="0"/>
            <a:t>Procesna sposobnost i zakonski zastupnik</a:t>
          </a:r>
          <a:endParaRPr lang="bs-Latn-BA" sz="2700" kern="1200" dirty="0"/>
        </a:p>
      </dsp:txBody>
      <dsp:txXfrm>
        <a:off x="5212065" y="115684"/>
        <a:ext cx="1835050" cy="1835050"/>
      </dsp:txXfrm>
    </dsp:sp>
    <dsp:sp modelId="{740A9A0F-748B-4709-9ABE-B59CE684B7E3}">
      <dsp:nvSpPr>
        <dsp:cNvPr id="0" name=""/>
        <dsp:cNvSpPr/>
      </dsp:nvSpPr>
      <dsp:spPr>
        <a:xfrm>
          <a:off x="1981579" y="379"/>
          <a:ext cx="5180840" cy="5180840"/>
        </a:xfrm>
        <a:prstGeom prst="circularArrow">
          <a:avLst>
            <a:gd name="adj1" fmla="val 6907"/>
            <a:gd name="adj2" fmla="val 465735"/>
            <a:gd name="adj3" fmla="val 547802"/>
            <a:gd name="adj4" fmla="val 20586463"/>
            <a:gd name="adj5" fmla="val 8058"/>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328EB05-CFA0-4CE6-9130-6AE849DB5FE0}">
      <dsp:nvSpPr>
        <dsp:cNvPr id="0" name=""/>
        <dsp:cNvSpPr/>
      </dsp:nvSpPr>
      <dsp:spPr>
        <a:xfrm>
          <a:off x="5212065" y="3230865"/>
          <a:ext cx="1835050" cy="183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bs-Latn-BA" sz="2700" kern="1200" dirty="0" smtClean="0"/>
            <a:t>Privremeni zastupnik </a:t>
          </a:r>
          <a:endParaRPr lang="bs-Latn-BA" sz="2700" kern="1200" dirty="0"/>
        </a:p>
      </dsp:txBody>
      <dsp:txXfrm>
        <a:off x="5212065" y="3230865"/>
        <a:ext cx="1835050" cy="1835050"/>
      </dsp:txXfrm>
    </dsp:sp>
    <dsp:sp modelId="{0F55D8BE-8BD1-4544-A827-39F787BC177F}">
      <dsp:nvSpPr>
        <dsp:cNvPr id="0" name=""/>
        <dsp:cNvSpPr/>
      </dsp:nvSpPr>
      <dsp:spPr>
        <a:xfrm>
          <a:off x="1981579" y="379"/>
          <a:ext cx="5180840" cy="5180840"/>
        </a:xfrm>
        <a:prstGeom prst="circularArrow">
          <a:avLst>
            <a:gd name="adj1" fmla="val 6907"/>
            <a:gd name="adj2" fmla="val 465735"/>
            <a:gd name="adj3" fmla="val 5947802"/>
            <a:gd name="adj4" fmla="val 4386463"/>
            <a:gd name="adj5" fmla="val 8058"/>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2F73243-8551-43CB-97C5-938A961A6883}">
      <dsp:nvSpPr>
        <dsp:cNvPr id="0" name=""/>
        <dsp:cNvSpPr/>
      </dsp:nvSpPr>
      <dsp:spPr>
        <a:xfrm>
          <a:off x="2096884" y="3230865"/>
          <a:ext cx="1835050" cy="183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bs-Latn-BA" sz="2700" kern="1200" dirty="0" smtClean="0"/>
            <a:t>Zajednički predstavnik</a:t>
          </a:r>
          <a:endParaRPr lang="bs-Latn-BA" sz="2700" kern="1200" dirty="0"/>
        </a:p>
      </dsp:txBody>
      <dsp:txXfrm>
        <a:off x="2096884" y="3230865"/>
        <a:ext cx="1835050" cy="1835050"/>
      </dsp:txXfrm>
    </dsp:sp>
    <dsp:sp modelId="{910DEC70-994A-4471-94B7-BC6EAE670C0A}">
      <dsp:nvSpPr>
        <dsp:cNvPr id="0" name=""/>
        <dsp:cNvSpPr/>
      </dsp:nvSpPr>
      <dsp:spPr>
        <a:xfrm>
          <a:off x="1981579" y="379"/>
          <a:ext cx="5180840" cy="5180840"/>
        </a:xfrm>
        <a:prstGeom prst="circularArrow">
          <a:avLst>
            <a:gd name="adj1" fmla="val 6907"/>
            <a:gd name="adj2" fmla="val 465735"/>
            <a:gd name="adj3" fmla="val 11347802"/>
            <a:gd name="adj4" fmla="val 9786463"/>
            <a:gd name="adj5" fmla="val 8058"/>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85252D0-561C-4EF6-9FA6-D9892707806F}">
      <dsp:nvSpPr>
        <dsp:cNvPr id="0" name=""/>
        <dsp:cNvSpPr/>
      </dsp:nvSpPr>
      <dsp:spPr>
        <a:xfrm>
          <a:off x="2096884" y="115684"/>
          <a:ext cx="1835050" cy="183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bs-Latn-BA" sz="2700" kern="1200" dirty="0" smtClean="0"/>
            <a:t>Punomoćnik</a:t>
          </a:r>
          <a:endParaRPr lang="bs-Latn-BA" sz="2700" kern="1200" dirty="0"/>
        </a:p>
      </dsp:txBody>
      <dsp:txXfrm>
        <a:off x="2096884" y="115684"/>
        <a:ext cx="1835050" cy="1835050"/>
      </dsp:txXfrm>
    </dsp:sp>
    <dsp:sp modelId="{9368C527-27F6-437D-AD44-740896A02BC1}">
      <dsp:nvSpPr>
        <dsp:cNvPr id="0" name=""/>
        <dsp:cNvSpPr/>
      </dsp:nvSpPr>
      <dsp:spPr>
        <a:xfrm>
          <a:off x="1981579" y="379"/>
          <a:ext cx="5180840" cy="5180840"/>
        </a:xfrm>
        <a:prstGeom prst="circularArrow">
          <a:avLst>
            <a:gd name="adj1" fmla="val 6907"/>
            <a:gd name="adj2" fmla="val 465735"/>
            <a:gd name="adj3" fmla="val 16747802"/>
            <a:gd name="adj4" fmla="val 15186463"/>
            <a:gd name="adj5" fmla="val 8058"/>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7AE64-760B-4765-B350-86E52C783B39}">
      <dsp:nvSpPr>
        <dsp:cNvPr id="0" name=""/>
        <dsp:cNvSpPr/>
      </dsp:nvSpPr>
      <dsp:spPr>
        <a:xfrm>
          <a:off x="3234" y="3810"/>
          <a:ext cx="8756530" cy="1571624"/>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bs-Latn-BA" sz="3200" b="1" kern="1200" dirty="0" smtClean="0">
              <a:latin typeface="Bookman Old Style" pitchFamily="18" charset="0"/>
            </a:rPr>
            <a:t>PODNESCI</a:t>
          </a:r>
          <a:endParaRPr lang="en-US" sz="3200" b="1" kern="1200" dirty="0">
            <a:latin typeface="Bookman Old Style" pitchFamily="18" charset="0"/>
          </a:endParaRPr>
        </a:p>
      </dsp:txBody>
      <dsp:txXfrm>
        <a:off x="49265" y="49841"/>
        <a:ext cx="8664468" cy="1479562"/>
      </dsp:txXfrm>
    </dsp:sp>
    <dsp:sp modelId="{0728D160-59C3-4FB6-97D4-1B8570AF9512}">
      <dsp:nvSpPr>
        <dsp:cNvPr id="0" name=""/>
        <dsp:cNvSpPr/>
      </dsp:nvSpPr>
      <dsp:spPr>
        <a:xfrm>
          <a:off x="3234" y="1728787"/>
          <a:ext cx="4201790" cy="1571624"/>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bs-Latn-BA" sz="3000" kern="1200" smtClean="0">
              <a:latin typeface="Bookman Old Style" pitchFamily="18" charset="0"/>
            </a:rPr>
            <a:t>1. POJAM I SADRŽAJ PODNESKA</a:t>
          </a:r>
          <a:endParaRPr lang="en-US" sz="3000" kern="1200" dirty="0">
            <a:latin typeface="Bookman Old Style" pitchFamily="18" charset="0"/>
          </a:endParaRPr>
        </a:p>
      </dsp:txBody>
      <dsp:txXfrm>
        <a:off x="49265" y="1774818"/>
        <a:ext cx="4109728" cy="1479562"/>
      </dsp:txXfrm>
    </dsp:sp>
    <dsp:sp modelId="{7CF99D33-1231-425A-A4DE-002867D0F15C}">
      <dsp:nvSpPr>
        <dsp:cNvPr id="0" name=""/>
        <dsp:cNvSpPr/>
      </dsp:nvSpPr>
      <dsp:spPr>
        <a:xfrm>
          <a:off x="3234" y="3453764"/>
          <a:ext cx="4201790" cy="1571624"/>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bs-Latn-BA" sz="3000" kern="1200" smtClean="0">
              <a:latin typeface="Bookman Old Style" pitchFamily="18" charset="0"/>
            </a:rPr>
            <a:t>3. UNUTAŠNJE (MATERIJALNE OZNAKE)</a:t>
          </a:r>
          <a:endParaRPr lang="en-US" sz="3000" kern="1200" dirty="0">
            <a:latin typeface="Bookman Old Style" pitchFamily="18" charset="0"/>
          </a:endParaRPr>
        </a:p>
      </dsp:txBody>
      <dsp:txXfrm>
        <a:off x="49265" y="3499795"/>
        <a:ext cx="4109728" cy="1479562"/>
      </dsp:txXfrm>
    </dsp:sp>
    <dsp:sp modelId="{CBC8F60F-65FB-4A4E-8F2C-0BA1B6FCFFDA}">
      <dsp:nvSpPr>
        <dsp:cNvPr id="0" name=""/>
        <dsp:cNvSpPr/>
      </dsp:nvSpPr>
      <dsp:spPr>
        <a:xfrm>
          <a:off x="4557975" y="1728787"/>
          <a:ext cx="4201790" cy="1571624"/>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bs-Latn-BA" sz="3000" b="0" kern="1200" smtClean="0">
              <a:latin typeface="Bookman Old Style" pitchFamily="18" charset="0"/>
            </a:rPr>
            <a:t>2. OPĆE ILI VANJSKE OZNAKE PODNESKA</a:t>
          </a:r>
          <a:endParaRPr lang="en-US" sz="3000" b="0" kern="1200" dirty="0">
            <a:latin typeface="Bookman Old Style" pitchFamily="18" charset="0"/>
          </a:endParaRPr>
        </a:p>
      </dsp:txBody>
      <dsp:txXfrm>
        <a:off x="4604006" y="1774818"/>
        <a:ext cx="4109728" cy="1479562"/>
      </dsp:txXfrm>
    </dsp:sp>
    <dsp:sp modelId="{B802EE2F-8119-4D2D-A23A-BDA665A7185D}">
      <dsp:nvSpPr>
        <dsp:cNvPr id="0" name=""/>
        <dsp:cNvSpPr/>
      </dsp:nvSpPr>
      <dsp:spPr>
        <a:xfrm>
          <a:off x="4557975" y="3453764"/>
          <a:ext cx="4201790" cy="1571624"/>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bs-Latn-BA" sz="3000" kern="1200" smtClean="0">
              <a:latin typeface="Bookman Old Style" pitchFamily="18" charset="0"/>
            </a:rPr>
            <a:t>4. PREDAJA I POSTUPANJE S PODNESKOM</a:t>
          </a:r>
          <a:endParaRPr lang="en-US" sz="3000" kern="1200" dirty="0">
            <a:latin typeface="Bookman Old Style" pitchFamily="18" charset="0"/>
          </a:endParaRPr>
        </a:p>
      </dsp:txBody>
      <dsp:txXfrm>
        <a:off x="4604006" y="3499795"/>
        <a:ext cx="4109728" cy="14795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EA602-F4B9-4ADD-B8C9-081E73DC469B}">
      <dsp:nvSpPr>
        <dsp:cNvPr id="0" name=""/>
        <dsp:cNvSpPr/>
      </dsp:nvSpPr>
      <dsp:spPr>
        <a:xfrm>
          <a:off x="-6718029" y="-1027699"/>
          <a:ext cx="7998998" cy="7998998"/>
        </a:xfrm>
        <a:prstGeom prst="blockArc">
          <a:avLst>
            <a:gd name="adj1" fmla="val 18900000"/>
            <a:gd name="adj2" fmla="val 2700000"/>
            <a:gd name="adj3" fmla="val 27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E4C3524-A2FA-4626-A1E7-C32BF0583E9E}">
      <dsp:nvSpPr>
        <dsp:cNvPr id="0" name=""/>
        <dsp:cNvSpPr/>
      </dsp:nvSpPr>
      <dsp:spPr>
        <a:xfrm>
          <a:off x="824971" y="594360"/>
          <a:ext cx="8237006" cy="118872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43547" tIns="60960" rIns="60960" bIns="60960" numCol="1" spcCol="1270" anchor="ctr" anchorCtr="0">
          <a:noAutofit/>
        </a:bodyPr>
        <a:lstStyle/>
        <a:p>
          <a:pPr lvl="0" algn="l" defTabSz="1066800">
            <a:lnSpc>
              <a:spcPct val="90000"/>
            </a:lnSpc>
            <a:spcBef>
              <a:spcPct val="0"/>
            </a:spcBef>
            <a:spcAft>
              <a:spcPct val="35000"/>
            </a:spcAft>
          </a:pPr>
          <a:r>
            <a:rPr lang="bs-Latn-BA" sz="2400" b="1" kern="1200" dirty="0" smtClean="0"/>
            <a:t>Organ koji vodi postupak ovlašten je da poziva osobu čije je prisustvo u postupku potrebno, a koja ima prebivalište ili boravište na njegovom području</a:t>
          </a:r>
          <a:endParaRPr lang="bs-Latn-BA" sz="2400" b="1" kern="1200" dirty="0"/>
        </a:p>
      </dsp:txBody>
      <dsp:txXfrm>
        <a:off x="824971" y="594360"/>
        <a:ext cx="8237006" cy="1188720"/>
      </dsp:txXfrm>
    </dsp:sp>
    <dsp:sp modelId="{B3A00981-E4FD-4C80-8326-684F0BCAE7D8}">
      <dsp:nvSpPr>
        <dsp:cNvPr id="0" name=""/>
        <dsp:cNvSpPr/>
      </dsp:nvSpPr>
      <dsp:spPr>
        <a:xfrm>
          <a:off x="82021" y="445770"/>
          <a:ext cx="1485900" cy="1485900"/>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13DADF1E-9A8E-4324-9A29-9140C052CCE0}">
      <dsp:nvSpPr>
        <dsp:cNvPr id="0" name=""/>
        <dsp:cNvSpPr/>
      </dsp:nvSpPr>
      <dsp:spPr>
        <a:xfrm>
          <a:off x="1257071" y="2377439"/>
          <a:ext cx="7804906" cy="1188720"/>
        </a:xfrm>
        <a:prstGeom prst="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43547" tIns="50800" rIns="50800" bIns="50800" numCol="1" spcCol="1270" anchor="ctr" anchorCtr="0">
          <a:noAutofit/>
        </a:bodyPr>
        <a:lstStyle/>
        <a:p>
          <a:pPr lvl="0" algn="l" defTabSz="889000">
            <a:lnSpc>
              <a:spcPct val="90000"/>
            </a:lnSpc>
            <a:spcBef>
              <a:spcPct val="0"/>
            </a:spcBef>
            <a:spcAft>
              <a:spcPct val="35000"/>
            </a:spcAft>
          </a:pPr>
          <a:r>
            <a:rPr lang="bs-Latn-BA" sz="2000" b="1" kern="1200" dirty="0" smtClean="0"/>
            <a:t>Po pravilu, pozivanje se ne može vršiti radi dostavljanja pismenih otpravaka rješenja i zaključaka, ili radi saopćenja koja se mogu izvršiti poštom i na drugi način pogodniji za osobu kojoj se saopćenje ima </a:t>
          </a:r>
          <a:r>
            <a:rPr lang="bs-Latn-BA" b="1" kern="1200" dirty="0" smtClean="0"/>
            <a:t>učiniti.</a:t>
          </a:r>
          <a:endParaRPr lang="bs-Latn-BA" sz="2000" b="1" kern="1200" dirty="0"/>
        </a:p>
      </dsp:txBody>
      <dsp:txXfrm>
        <a:off x="1257071" y="2377439"/>
        <a:ext cx="7804906" cy="1188720"/>
      </dsp:txXfrm>
    </dsp:sp>
    <dsp:sp modelId="{48137FAF-4502-424D-B5D3-FA4AC06FCEDA}">
      <dsp:nvSpPr>
        <dsp:cNvPr id="0" name=""/>
        <dsp:cNvSpPr/>
      </dsp:nvSpPr>
      <dsp:spPr>
        <a:xfrm>
          <a:off x="514121" y="2228849"/>
          <a:ext cx="1485900" cy="1485900"/>
        </a:xfrm>
        <a:prstGeom prst="ellipse">
          <a:avLst/>
        </a:prstGeom>
        <a:solidFill>
          <a:schemeClr val="lt1">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4D198ED-58B6-4333-852F-3967092B6E32}">
      <dsp:nvSpPr>
        <dsp:cNvPr id="0" name=""/>
        <dsp:cNvSpPr/>
      </dsp:nvSpPr>
      <dsp:spPr>
        <a:xfrm>
          <a:off x="824971" y="4160520"/>
          <a:ext cx="8237006" cy="1188720"/>
        </a:xfrm>
        <a:prstGeom prst="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43547" tIns="66040" rIns="66040" bIns="66040" numCol="1" spcCol="1270" anchor="ctr" anchorCtr="0">
          <a:noAutofit/>
        </a:bodyPr>
        <a:lstStyle/>
        <a:p>
          <a:pPr lvl="0" algn="l" defTabSz="1155700">
            <a:lnSpc>
              <a:spcPct val="90000"/>
            </a:lnSpc>
            <a:spcBef>
              <a:spcPct val="0"/>
            </a:spcBef>
            <a:spcAft>
              <a:spcPct val="35000"/>
            </a:spcAft>
          </a:pPr>
          <a:r>
            <a:rPr lang="vi-VN" sz="2600" b="1" kern="1200" dirty="0" smtClean="0"/>
            <a:t> Pozivanje se vrši pismenim putem, ako posebnim propisima nije predviđen drugi način</a:t>
          </a:r>
          <a:endParaRPr lang="bs-Latn-BA" sz="2600" b="1" kern="1200" dirty="0"/>
        </a:p>
      </dsp:txBody>
      <dsp:txXfrm>
        <a:off x="824971" y="4160520"/>
        <a:ext cx="8237006" cy="1188720"/>
      </dsp:txXfrm>
    </dsp:sp>
    <dsp:sp modelId="{3E679595-795F-4CCF-9D0A-CAE8E92C22D3}">
      <dsp:nvSpPr>
        <dsp:cNvPr id="0" name=""/>
        <dsp:cNvSpPr/>
      </dsp:nvSpPr>
      <dsp:spPr>
        <a:xfrm>
          <a:off x="82021" y="4011930"/>
          <a:ext cx="1485900" cy="1485900"/>
        </a:xfrm>
        <a:prstGeom prst="ellipse">
          <a:avLst/>
        </a:prstGeom>
        <a:solidFill>
          <a:schemeClr val="lt1">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FA31A-3AC9-4192-9B69-5FCE023DE188}">
      <dsp:nvSpPr>
        <dsp:cNvPr id="0" name=""/>
        <dsp:cNvSpPr/>
      </dsp:nvSpPr>
      <dsp:spPr>
        <a:xfrm>
          <a:off x="3270864" y="641964"/>
          <a:ext cx="4278671" cy="4278671"/>
        </a:xfrm>
        <a:prstGeom prst="blockArc">
          <a:avLst>
            <a:gd name="adj1" fmla="val 10800000"/>
            <a:gd name="adj2" fmla="val 16200000"/>
            <a:gd name="adj3" fmla="val 4643"/>
          </a:avLst>
        </a:prstGeom>
        <a:solidFill>
          <a:schemeClr val="accent5">
            <a:hueOff val="0"/>
            <a:satOff val="0"/>
            <a:lumOff val="0"/>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31516A01-9FBD-44E7-843B-B2D4695E1E43}">
      <dsp:nvSpPr>
        <dsp:cNvPr id="0" name=""/>
        <dsp:cNvSpPr/>
      </dsp:nvSpPr>
      <dsp:spPr>
        <a:xfrm>
          <a:off x="3270864" y="641964"/>
          <a:ext cx="4278671" cy="4278671"/>
        </a:xfrm>
        <a:prstGeom prst="blockArc">
          <a:avLst>
            <a:gd name="adj1" fmla="val 5400000"/>
            <a:gd name="adj2" fmla="val 10800000"/>
            <a:gd name="adj3" fmla="val 4643"/>
          </a:avLst>
        </a:prstGeom>
        <a:solidFill>
          <a:schemeClr val="accent4">
            <a:hueOff val="0"/>
            <a:satOff val="0"/>
            <a:lumOff val="0"/>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CA993C09-3FF8-4F42-AA51-77344A48B487}">
      <dsp:nvSpPr>
        <dsp:cNvPr id="0" name=""/>
        <dsp:cNvSpPr/>
      </dsp:nvSpPr>
      <dsp:spPr>
        <a:xfrm>
          <a:off x="3270864" y="641964"/>
          <a:ext cx="4278671" cy="4278671"/>
        </a:xfrm>
        <a:prstGeom prst="blockArc">
          <a:avLst>
            <a:gd name="adj1" fmla="val 0"/>
            <a:gd name="adj2" fmla="val 5400000"/>
            <a:gd name="adj3" fmla="val 4643"/>
          </a:avLst>
        </a:prstGeom>
        <a:solidFill>
          <a:schemeClr val="accent3">
            <a:hueOff val="0"/>
            <a:satOff val="0"/>
            <a:lumOff val="0"/>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150C7B51-87AE-4F4A-8CC6-0A692B8146B8}">
      <dsp:nvSpPr>
        <dsp:cNvPr id="0" name=""/>
        <dsp:cNvSpPr/>
      </dsp:nvSpPr>
      <dsp:spPr>
        <a:xfrm>
          <a:off x="3270864" y="641964"/>
          <a:ext cx="4278671" cy="4278671"/>
        </a:xfrm>
        <a:prstGeom prst="blockArc">
          <a:avLst>
            <a:gd name="adj1" fmla="val 16200000"/>
            <a:gd name="adj2" fmla="val 0"/>
            <a:gd name="adj3" fmla="val 4643"/>
          </a:avLst>
        </a:prstGeom>
        <a:solidFill>
          <a:schemeClr val="accent2">
            <a:hueOff val="0"/>
            <a:satOff val="0"/>
            <a:lumOff val="0"/>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0EEA8D17-8C5E-4E8B-9E2D-E2011D636591}">
      <dsp:nvSpPr>
        <dsp:cNvPr id="0" name=""/>
        <dsp:cNvSpPr/>
      </dsp:nvSpPr>
      <dsp:spPr>
        <a:xfrm>
          <a:off x="4424846" y="1795946"/>
          <a:ext cx="1970707" cy="1970707"/>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bs-Latn-BA" sz="2100" b="1" kern="1200" smtClean="0">
              <a:latin typeface="Bookman Old Style" pitchFamily="18" charset="0"/>
            </a:rPr>
            <a:t>ZAPISNIK</a:t>
          </a:r>
          <a:r>
            <a:rPr lang="bs-Latn-BA" sz="2100" kern="1200" smtClean="0"/>
            <a:t> </a:t>
          </a:r>
          <a:endParaRPr lang="en-US" sz="2100" kern="1200" dirty="0"/>
        </a:p>
      </dsp:txBody>
      <dsp:txXfrm>
        <a:off x="4713449" y="2084549"/>
        <a:ext cx="1393501" cy="1393501"/>
      </dsp:txXfrm>
    </dsp:sp>
    <dsp:sp modelId="{3F9EA911-D81D-4AB8-8AF7-ED3C8AFB7B3B}">
      <dsp:nvSpPr>
        <dsp:cNvPr id="0" name=""/>
        <dsp:cNvSpPr/>
      </dsp:nvSpPr>
      <dsp:spPr>
        <a:xfrm>
          <a:off x="4720452" y="1878"/>
          <a:ext cx="1379495" cy="1379495"/>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bs-Latn-BA" sz="1100" b="1" kern="1200" dirty="0" smtClean="0">
              <a:latin typeface="Bookman Old Style" pitchFamily="18" charset="0"/>
            </a:rPr>
            <a:t>O POJEDINIM VAŽNIJIM RADNJAMA U POSTUPKU</a:t>
          </a:r>
          <a:endParaRPr lang="en-US" sz="1100" b="1" kern="1200" dirty="0">
            <a:latin typeface="Bookman Old Style" pitchFamily="18" charset="0"/>
          </a:endParaRPr>
        </a:p>
      </dsp:txBody>
      <dsp:txXfrm>
        <a:off x="4922474" y="203900"/>
        <a:ext cx="975451" cy="975451"/>
      </dsp:txXfrm>
    </dsp:sp>
    <dsp:sp modelId="{578F6F80-B208-4541-BC1B-9D16E1BC2581}">
      <dsp:nvSpPr>
        <dsp:cNvPr id="0" name=""/>
        <dsp:cNvSpPr/>
      </dsp:nvSpPr>
      <dsp:spPr>
        <a:xfrm>
          <a:off x="6810126" y="2091552"/>
          <a:ext cx="1379495" cy="1379495"/>
        </a:xfrm>
        <a:prstGeom prst="ellips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bs-Latn-BA" sz="1100" b="1" kern="1200" smtClean="0">
              <a:latin typeface="Bookman Old Style" pitchFamily="18" charset="0"/>
            </a:rPr>
            <a:t>O USMENOJ RASPRAVI</a:t>
          </a:r>
          <a:endParaRPr lang="en-US" sz="1100" b="1" kern="1200" dirty="0">
            <a:latin typeface="Bookman Old Style" pitchFamily="18" charset="0"/>
          </a:endParaRPr>
        </a:p>
      </dsp:txBody>
      <dsp:txXfrm>
        <a:off x="7012148" y="2293574"/>
        <a:ext cx="975451" cy="975451"/>
      </dsp:txXfrm>
    </dsp:sp>
    <dsp:sp modelId="{2D3C57CB-CB7A-4AB0-ACDD-81E4EFF6F80A}">
      <dsp:nvSpPr>
        <dsp:cNvPr id="0" name=""/>
        <dsp:cNvSpPr/>
      </dsp:nvSpPr>
      <dsp:spPr>
        <a:xfrm>
          <a:off x="4720452" y="4181226"/>
          <a:ext cx="1379495" cy="1379495"/>
        </a:xfrm>
        <a:prstGeom prst="ellipse">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bs-Latn-BA" sz="1100" b="1" kern="1200" smtClean="0">
              <a:latin typeface="Bookman Old Style" pitchFamily="18" charset="0"/>
            </a:rPr>
            <a:t>O VIJEĆANJU I GLASANJU</a:t>
          </a:r>
          <a:endParaRPr lang="en-US" sz="1100" b="1" kern="1200" dirty="0">
            <a:latin typeface="Bookman Old Style" pitchFamily="18" charset="0"/>
          </a:endParaRPr>
        </a:p>
      </dsp:txBody>
      <dsp:txXfrm>
        <a:off x="4922474" y="4383248"/>
        <a:ext cx="975451" cy="975451"/>
      </dsp:txXfrm>
    </dsp:sp>
    <dsp:sp modelId="{37460FD7-9A10-46DB-AE1D-6500C8266B24}">
      <dsp:nvSpPr>
        <dsp:cNvPr id="0" name=""/>
        <dsp:cNvSpPr/>
      </dsp:nvSpPr>
      <dsp:spPr>
        <a:xfrm>
          <a:off x="2630778" y="2091552"/>
          <a:ext cx="1379495" cy="1379495"/>
        </a:xfrm>
        <a:prstGeom prst="ellips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bs-Latn-BA" sz="1200" b="1" kern="1200" smtClean="0">
              <a:latin typeface="Bookman Old Style" pitchFamily="18" charset="0"/>
            </a:rPr>
            <a:t>O PRIMANJU USMENIH PODNESAKA</a:t>
          </a:r>
          <a:endParaRPr lang="en-US" sz="1200" b="1" kern="1200" dirty="0">
            <a:latin typeface="Bookman Old Style" pitchFamily="18" charset="0"/>
          </a:endParaRPr>
        </a:p>
      </dsp:txBody>
      <dsp:txXfrm>
        <a:off x="2832800" y="2293574"/>
        <a:ext cx="975451" cy="975451"/>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8.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s-Latn-B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C3087BD-7360-43E8-8C69-70FB5E257CE4}" type="datetimeFigureOut">
              <a:rPr lang="bs-Latn-BA" smtClean="0"/>
              <a:t>11.3.2019.</a:t>
            </a:fld>
            <a:endParaRPr lang="bs-Latn-B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bs-Latn-B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E02E9D-8417-4A96-878A-A2E79B5B7995}" type="slidenum">
              <a:rPr lang="bs-Latn-BA" smtClean="0"/>
              <a:t>‹#›</a:t>
            </a:fld>
            <a:endParaRPr lang="bs-Latn-BA"/>
          </a:p>
        </p:txBody>
      </p:sp>
    </p:spTree>
    <p:extLst>
      <p:ext uri="{BB962C8B-B14F-4D97-AF65-F5344CB8AC3E}">
        <p14:creationId xmlns:p14="http://schemas.microsoft.com/office/powerpoint/2010/main" val="3902042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s-Latn-B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D379DB-26E5-4C5B-960C-A264ACBA38C0}" type="datetimeFigureOut">
              <a:rPr lang="bs-Latn-BA" smtClean="0"/>
              <a:t>11.3.2019.</a:t>
            </a:fld>
            <a:endParaRPr lang="bs-Latn-B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s-Latn-B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s-Latn-B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5E5AF0-8E7A-46DA-BD92-507F27473F5A}" type="slidenum">
              <a:rPr lang="bs-Latn-BA" smtClean="0"/>
              <a:t>‹#›</a:t>
            </a:fld>
            <a:endParaRPr lang="bs-Latn-BA"/>
          </a:p>
        </p:txBody>
      </p:sp>
    </p:spTree>
    <p:extLst>
      <p:ext uri="{BB962C8B-B14F-4D97-AF65-F5344CB8AC3E}">
        <p14:creationId xmlns:p14="http://schemas.microsoft.com/office/powerpoint/2010/main" val="1729175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C25E5AF0-8E7A-46DA-BD92-507F27473F5A}" type="slidenum">
              <a:rPr lang="bs-Latn-BA" smtClean="0"/>
              <a:t>1</a:t>
            </a:fld>
            <a:endParaRPr lang="bs-Latn-BA"/>
          </a:p>
        </p:txBody>
      </p:sp>
    </p:spTree>
    <p:extLst>
      <p:ext uri="{BB962C8B-B14F-4D97-AF65-F5344CB8AC3E}">
        <p14:creationId xmlns:p14="http://schemas.microsoft.com/office/powerpoint/2010/main" val="1328905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dirty="0"/>
          </a:p>
        </p:txBody>
      </p:sp>
      <p:sp>
        <p:nvSpPr>
          <p:cNvPr id="4" name="Slide Number Placeholder 3"/>
          <p:cNvSpPr>
            <a:spLocks noGrp="1"/>
          </p:cNvSpPr>
          <p:nvPr>
            <p:ph type="sldNum" sz="quarter" idx="10"/>
          </p:nvPr>
        </p:nvSpPr>
        <p:spPr/>
        <p:txBody>
          <a:bodyPr/>
          <a:lstStyle/>
          <a:p>
            <a:fld id="{C25E5AF0-8E7A-46DA-BD92-507F27473F5A}" type="slidenum">
              <a:rPr lang="bs-Latn-BA" smtClean="0"/>
              <a:t>2</a:t>
            </a:fld>
            <a:endParaRPr lang="bs-Latn-BA"/>
          </a:p>
        </p:txBody>
      </p:sp>
    </p:spTree>
    <p:extLst>
      <p:ext uri="{BB962C8B-B14F-4D97-AF65-F5344CB8AC3E}">
        <p14:creationId xmlns:p14="http://schemas.microsoft.com/office/powerpoint/2010/main" val="52465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s-Latn-B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p>
            <a:fld id="{1ED90B1D-EC22-4D09-AC92-88B9D66667BC}"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1483586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ED90B1D-EC22-4D09-AC92-88B9D66667BC}"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3900516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ED90B1D-EC22-4D09-AC92-88B9D66667BC}"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3329655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ED90B1D-EC22-4D09-AC92-88B9D66667BC}"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2420667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s-Latn-B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D90B1D-EC22-4D09-AC92-88B9D66667BC}"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2257725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4"/>
          <p:cNvSpPr>
            <a:spLocks noGrp="1"/>
          </p:cNvSpPr>
          <p:nvPr>
            <p:ph type="dt" sz="half" idx="10"/>
          </p:nvPr>
        </p:nvSpPr>
        <p:spPr/>
        <p:txBody>
          <a:bodyPr/>
          <a:lstStyle/>
          <a:p>
            <a:fld id="{1ED90B1D-EC22-4D09-AC92-88B9D66667BC}" type="datetimeFigureOut">
              <a:rPr lang="en-US" smtClean="0"/>
              <a:pPr/>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3649265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s-Latn-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6"/>
          <p:cNvSpPr>
            <a:spLocks noGrp="1"/>
          </p:cNvSpPr>
          <p:nvPr>
            <p:ph type="dt" sz="half" idx="10"/>
          </p:nvPr>
        </p:nvSpPr>
        <p:spPr/>
        <p:txBody>
          <a:bodyPr/>
          <a:lstStyle/>
          <a:p>
            <a:fld id="{1ED90B1D-EC22-4D09-AC92-88B9D66667BC}" type="datetimeFigureOut">
              <a:rPr lang="en-US" smtClean="0"/>
              <a:pPr/>
              <a:t>3/11/2019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337410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2"/>
          <p:cNvSpPr>
            <a:spLocks noGrp="1"/>
          </p:cNvSpPr>
          <p:nvPr>
            <p:ph type="dt" sz="half" idx="10"/>
          </p:nvPr>
        </p:nvSpPr>
        <p:spPr/>
        <p:txBody>
          <a:bodyPr/>
          <a:lstStyle/>
          <a:p>
            <a:fld id="{1ED90B1D-EC22-4D09-AC92-88B9D66667BC}" type="datetimeFigureOut">
              <a:rPr lang="en-US" smtClean="0"/>
              <a:pPr/>
              <a:t>3/11/2019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240742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D90B1D-EC22-4D09-AC92-88B9D66667BC}" type="datetimeFigureOut">
              <a:rPr lang="en-US" smtClean="0"/>
              <a:pPr/>
              <a:t>3/11/2019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1572229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s-Latn-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D90B1D-EC22-4D09-AC92-88B9D66667BC}" type="datetimeFigureOut">
              <a:rPr lang="en-US" smtClean="0"/>
              <a:pPr/>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2046158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s-Latn-B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D90B1D-EC22-4D09-AC92-88B9D66667BC}" type="datetimeFigureOut">
              <a:rPr lang="en-US" smtClean="0"/>
              <a:pPr/>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57254-1CB3-4887-98D7-B1FCDD0A7AD3}" type="slidenum">
              <a:rPr lang="en-US" smtClean="0"/>
              <a:pPr/>
              <a:t>‹#›</a:t>
            </a:fld>
            <a:endParaRPr lang="en-US"/>
          </a:p>
        </p:txBody>
      </p:sp>
    </p:spTree>
    <p:extLst>
      <p:ext uri="{BB962C8B-B14F-4D97-AF65-F5344CB8AC3E}">
        <p14:creationId xmlns:p14="http://schemas.microsoft.com/office/powerpoint/2010/main" val="2622839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s-Latn-B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90B1D-EC22-4D09-AC92-88B9D66667BC}" type="datetimeFigureOut">
              <a:rPr lang="en-US" smtClean="0"/>
              <a:pPr/>
              <a:t>3/11/2019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57254-1CB3-4887-98D7-B1FCDD0A7AD3}" type="slidenum">
              <a:rPr lang="en-US" smtClean="0"/>
              <a:pPr/>
              <a:t>‹#›</a:t>
            </a:fld>
            <a:endParaRPr lang="en-US"/>
          </a:p>
        </p:txBody>
      </p:sp>
    </p:spTree>
    <p:extLst>
      <p:ext uri="{BB962C8B-B14F-4D97-AF65-F5344CB8AC3E}">
        <p14:creationId xmlns:p14="http://schemas.microsoft.com/office/powerpoint/2010/main" val="20488731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diagramLayout" Target="../diagrams/layout22.xml"/><Relationship Id="rId3" Type="http://schemas.openxmlformats.org/officeDocument/2006/relationships/diagramLayout" Target="../diagrams/layout21.xml"/><Relationship Id="rId7" Type="http://schemas.openxmlformats.org/officeDocument/2006/relationships/diagramData" Target="../diagrams/data22.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0" Type="http://schemas.openxmlformats.org/officeDocument/2006/relationships/diagramColors" Target="../diagrams/colors22.xml"/><Relationship Id="rId4" Type="http://schemas.openxmlformats.org/officeDocument/2006/relationships/diagramQuickStyle" Target="../diagrams/quickStyle21.xml"/><Relationship Id="rId9" Type="http://schemas.openxmlformats.org/officeDocument/2006/relationships/diagramQuickStyle" Target="../diagrams/quickStyle22.xml"/></Relationships>
</file>

<file path=ppt/slides/_rels/slide28.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2.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2.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2.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3"/>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r-Latn-R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6"/>
          <p:cNvSpPr>
            <a:spLocks noChangeArrowheads="1"/>
          </p:cNvSpPr>
          <p:nvPr/>
        </p:nvSpPr>
        <p:spPr bwMode="auto">
          <a:xfrm>
            <a:off x="312321" y="6235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s-Latn-BA"/>
          </a:p>
        </p:txBody>
      </p:sp>
      <p:sp>
        <p:nvSpPr>
          <p:cNvPr id="14" name="Rectangle 18"/>
          <p:cNvSpPr>
            <a:spLocks noChangeArrowheads="1"/>
          </p:cNvSpPr>
          <p:nvPr/>
        </p:nvSpPr>
        <p:spPr bwMode="auto">
          <a:xfrm>
            <a:off x="137160" y="49072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r-Latn-R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7"/>
          <p:cNvSpPr/>
          <p:nvPr/>
        </p:nvSpPr>
        <p:spPr>
          <a:xfrm>
            <a:off x="441763" y="2819400"/>
            <a:ext cx="8885117" cy="1200329"/>
          </a:xfrm>
          <a:prstGeom prst="rect">
            <a:avLst/>
          </a:prstGeom>
          <a:noFill/>
        </p:spPr>
        <p:txBody>
          <a:bodyPr wrap="square" lIns="91440" tIns="45720" rIns="91440" bIns="45720">
            <a:spAutoFit/>
          </a:bodyPr>
          <a:lstStyle/>
          <a:p>
            <a:pPr algn="ctr"/>
            <a:r>
              <a:rPr lang="bs-Latn-BA" sz="3600" b="1" cap="all" dirty="0" smtClean="0">
                <a:ln w="10541" cmpd="sng">
                  <a:solidFill>
                    <a:schemeClr val="accent1">
                      <a:shade val="88000"/>
                      <a:satMod val="110000"/>
                    </a:schemeClr>
                  </a:solidFill>
                  <a:prstDash val="solid"/>
                </a:ln>
              </a:rPr>
              <a:t>Upravni postupak</a:t>
            </a:r>
          </a:p>
          <a:p>
            <a:pPr algn="ctr"/>
            <a:r>
              <a:rPr lang="bs-Latn-BA" sz="3600" b="1" cap="all" dirty="0" smtClean="0">
                <a:ln w="10541" cmpd="sng">
                  <a:solidFill>
                    <a:schemeClr val="accent1">
                      <a:shade val="88000"/>
                      <a:satMod val="110000"/>
                    </a:schemeClr>
                  </a:solidFill>
                  <a:prstDash val="solid"/>
                </a:ln>
              </a:rPr>
              <a:t>I upravni spor</a:t>
            </a:r>
            <a:endParaRPr lang="en-US" sz="3600" b="1" cap="all" dirty="0">
              <a:ln w="10541" cmpd="sng">
                <a:solidFill>
                  <a:schemeClr val="accent1">
                    <a:shade val="88000"/>
                    <a:satMod val="110000"/>
                  </a:schemeClr>
                </a:solidFill>
                <a:prstDash val="solid"/>
              </a:ln>
            </a:endParaRPr>
          </a:p>
        </p:txBody>
      </p:sp>
      <p:sp>
        <p:nvSpPr>
          <p:cNvPr id="20" name="Rectangle 19"/>
          <p:cNvSpPr/>
          <p:nvPr/>
        </p:nvSpPr>
        <p:spPr>
          <a:xfrm>
            <a:off x="4572000" y="4495800"/>
            <a:ext cx="3488436" cy="892552"/>
          </a:xfrm>
          <a:prstGeom prst="rect">
            <a:avLst/>
          </a:prstGeom>
        </p:spPr>
        <p:txBody>
          <a:bodyPr wrap="square">
            <a:spAutoFit/>
          </a:bodyPr>
          <a:lstStyle/>
          <a:p>
            <a:pPr lvl="0" algn="ctr"/>
            <a:r>
              <a:rPr lang="bs-Latn-BA" sz="2400" b="1" dirty="0" smtClean="0">
                <a:ln w="10541" cmpd="sng">
                  <a:solidFill>
                    <a:srgbClr val="4F81BD">
                      <a:shade val="88000"/>
                      <a:satMod val="110000"/>
                    </a:srgbClr>
                  </a:solidFill>
                  <a:prstDash val="solid"/>
                </a:ln>
              </a:rPr>
              <a:t>Predavač:</a:t>
            </a:r>
          </a:p>
          <a:p>
            <a:pPr lvl="0" algn="ctr"/>
            <a:r>
              <a:rPr lang="bs-Latn-BA" sz="2800" b="1" dirty="0" smtClean="0">
                <a:ln w="10541" cmpd="sng">
                  <a:solidFill>
                    <a:srgbClr val="4F81BD">
                      <a:shade val="88000"/>
                      <a:satMod val="110000"/>
                    </a:srgbClr>
                  </a:solidFill>
                  <a:prstDash val="solid"/>
                </a:ln>
              </a:rPr>
              <a:t>Prof. dr. Zenaid Đelmo</a:t>
            </a:r>
            <a:endParaRPr lang="bs-Latn-BA" sz="2800" b="1" dirty="0">
              <a:ln w="10541" cmpd="sng">
                <a:solidFill>
                  <a:srgbClr val="4F81BD">
                    <a:shade val="88000"/>
                    <a:satMod val="110000"/>
                  </a:srgbClr>
                </a:solidFill>
                <a:prstDash val="solid"/>
              </a:l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just"/>
            <a:r>
              <a:rPr lang="vi-VN" sz="1900" dirty="0"/>
              <a:t>(1) Pod podnescima se podrazumijevaju zahtjevi, obrasci koji se koriste za automatsku </a:t>
            </a:r>
            <a:r>
              <a:rPr lang="vi-VN" sz="1900" dirty="0" smtClean="0"/>
              <a:t>obradu</a:t>
            </a:r>
            <a:r>
              <a:rPr lang="bs-Latn-BA" sz="1900" dirty="0" smtClean="0"/>
              <a:t> </a:t>
            </a:r>
            <a:r>
              <a:rPr lang="vi-VN" sz="1900" dirty="0" smtClean="0"/>
              <a:t>podataka</a:t>
            </a:r>
            <a:r>
              <a:rPr lang="vi-VN" sz="1900" dirty="0"/>
              <a:t>, prijedlozi, prijave, molbe, žalbe, prigovori i druga saopćenja kojima se pojedinci ili </a:t>
            </a:r>
            <a:r>
              <a:rPr lang="vi-VN" sz="1900" dirty="0" smtClean="0"/>
              <a:t>pravne</a:t>
            </a:r>
            <a:r>
              <a:rPr lang="bs-Latn-BA" sz="1900" dirty="0" smtClean="0"/>
              <a:t> </a:t>
            </a:r>
            <a:r>
              <a:rPr lang="vi-VN" sz="1900" dirty="0" smtClean="0"/>
              <a:t>osobe </a:t>
            </a:r>
            <a:r>
              <a:rPr lang="vi-VN" sz="1900" dirty="0"/>
              <a:t>obraćaju organima.</a:t>
            </a:r>
          </a:p>
          <a:p>
            <a:pPr algn="just"/>
            <a:r>
              <a:rPr lang="vi-VN" sz="1900" dirty="0"/>
              <a:t>(2) Podnesci se, po pravilu, predaju neposredno ili šalju poštom pismeno, ili u formi </a:t>
            </a:r>
            <a:r>
              <a:rPr lang="vi-VN" sz="1900" dirty="0" smtClean="0"/>
              <a:t>elektronske</a:t>
            </a:r>
            <a:r>
              <a:rPr lang="bs-Latn-BA" sz="1900" dirty="0" smtClean="0"/>
              <a:t> </a:t>
            </a:r>
            <a:r>
              <a:rPr lang="vi-VN" sz="1900" dirty="0" smtClean="0"/>
              <a:t>isprave </a:t>
            </a:r>
            <a:r>
              <a:rPr lang="vi-VN" sz="1900" dirty="0"/>
              <a:t>izrađene u skladu s posebnim zakonom, ili se usmeno saopćavaju na zapisnik kod organa, </a:t>
            </a:r>
            <a:r>
              <a:rPr lang="vi-VN" sz="1900" dirty="0" smtClean="0"/>
              <a:t>a</a:t>
            </a:r>
            <a:r>
              <a:rPr lang="bs-Latn-BA" sz="1900" dirty="0" smtClean="0"/>
              <a:t> </a:t>
            </a:r>
            <a:r>
              <a:rPr lang="vi-VN" sz="1900" dirty="0" smtClean="0"/>
              <a:t>mogu </a:t>
            </a:r>
            <a:r>
              <a:rPr lang="vi-VN" sz="1900" dirty="0"/>
              <a:t>se, ako nije drugačije propisano, izjavljivati i faksom ili telegrafski. Kratka i hitna </a:t>
            </a:r>
            <a:r>
              <a:rPr lang="vi-VN" sz="1900" dirty="0" smtClean="0"/>
              <a:t>saopćenja</a:t>
            </a:r>
            <a:r>
              <a:rPr lang="bs-Latn-BA" sz="1900" dirty="0" smtClean="0"/>
              <a:t> </a:t>
            </a:r>
            <a:r>
              <a:rPr lang="vi-VN" sz="1900" dirty="0" smtClean="0"/>
              <a:t>mogu </a:t>
            </a:r>
            <a:r>
              <a:rPr lang="vi-VN" sz="1900" dirty="0"/>
              <a:t>se davati i telefonom, ako je to po prirodi stvari moguće.</a:t>
            </a:r>
          </a:p>
          <a:p>
            <a:pPr algn="just"/>
            <a:r>
              <a:rPr lang="vi-VN" sz="1900" dirty="0"/>
              <a:t>(3) Podnesci se mogu predati i elektronskim putem. Organi i stranke, odnosno lica ovlaštena </a:t>
            </a:r>
            <a:r>
              <a:rPr lang="vi-VN" sz="1900" dirty="0" smtClean="0"/>
              <a:t>za</a:t>
            </a:r>
            <a:r>
              <a:rPr lang="bs-Latn-BA" sz="1900" dirty="0" smtClean="0"/>
              <a:t> </a:t>
            </a:r>
            <a:r>
              <a:rPr lang="vi-VN" sz="1900" dirty="0" smtClean="0"/>
              <a:t>zastupanje </a:t>
            </a:r>
            <a:r>
              <a:rPr lang="vi-VN" sz="1900" dirty="0"/>
              <a:t>stranaka međusobno će komunicirati u elektronskoj formi ako stranke, odnosno lica </a:t>
            </a:r>
            <a:r>
              <a:rPr lang="vi-VN" sz="1900" dirty="0" smtClean="0"/>
              <a:t>za</a:t>
            </a:r>
            <a:r>
              <a:rPr lang="bs-Latn-BA" sz="1900" dirty="0" smtClean="0"/>
              <a:t> </a:t>
            </a:r>
            <a:r>
              <a:rPr lang="vi-VN" sz="1900" dirty="0" smtClean="0"/>
              <a:t>zastupanje </a:t>
            </a:r>
            <a:r>
              <a:rPr lang="vi-VN" sz="1900" dirty="0"/>
              <a:t>stranke na to pristanu izjavom.</a:t>
            </a:r>
          </a:p>
          <a:p>
            <a:pPr algn="just"/>
            <a:r>
              <a:rPr lang="vi-VN" sz="1900" dirty="0"/>
              <a:t>(4) Elektronskim putem dostavljen podnesak smatra se podnesenim u trenutku kad je evidentiran </a:t>
            </a:r>
            <a:r>
              <a:rPr lang="vi-VN" sz="1900" dirty="0" smtClean="0"/>
              <a:t>na</a:t>
            </a:r>
            <a:r>
              <a:rPr lang="bs-Latn-BA" sz="1900" dirty="0" smtClean="0"/>
              <a:t> </a:t>
            </a:r>
            <a:r>
              <a:rPr lang="vi-VN" sz="1900" dirty="0" smtClean="0"/>
              <a:t>uređaju </a:t>
            </a:r>
            <a:r>
              <a:rPr lang="vi-VN" sz="1900" dirty="0"/>
              <a:t>za primanje takvih poruka, nakon čega će se bez odgađanja elektronskim putem </a:t>
            </a:r>
            <a:r>
              <a:rPr lang="vi-VN" sz="1900" dirty="0" smtClean="0"/>
              <a:t>obavijestiti</a:t>
            </a:r>
            <a:r>
              <a:rPr lang="bs-Latn-BA" sz="1900" dirty="0" smtClean="0"/>
              <a:t> </a:t>
            </a:r>
            <a:r>
              <a:rPr lang="vi-VN" sz="1900" dirty="0" smtClean="0"/>
              <a:t>podnosilac </a:t>
            </a:r>
            <a:r>
              <a:rPr lang="vi-VN" sz="1900" dirty="0"/>
              <a:t>podneska o potvrdi prijema podneska.</a:t>
            </a:r>
          </a:p>
          <a:p>
            <a:pPr algn="just"/>
            <a:r>
              <a:rPr lang="vi-VN" sz="1900" dirty="0"/>
              <a:t>(5) Ako organ koji je primio podnesak iz tehničkih razloga ne može pročitati podnesak </a:t>
            </a:r>
            <a:r>
              <a:rPr lang="vi-VN" sz="1900" dirty="0" smtClean="0"/>
              <a:t>u</a:t>
            </a:r>
            <a:r>
              <a:rPr lang="bs-Latn-BA" sz="1900" dirty="0" smtClean="0"/>
              <a:t> </a:t>
            </a:r>
            <a:r>
              <a:rPr lang="vi-VN" sz="1900" dirty="0" smtClean="0"/>
              <a:t>elektronskoj </a:t>
            </a:r>
            <a:r>
              <a:rPr lang="vi-VN" sz="1900" dirty="0"/>
              <a:t>formi, o tome će se bez odgađanja elektronskim putem ili na drugi prikladan </a:t>
            </a:r>
            <a:r>
              <a:rPr lang="vi-VN" sz="1900" dirty="0" smtClean="0"/>
              <a:t>način</a:t>
            </a:r>
            <a:r>
              <a:rPr lang="bs-Latn-BA" sz="1900" dirty="0" smtClean="0"/>
              <a:t> </a:t>
            </a:r>
            <a:r>
              <a:rPr lang="vi-VN" sz="1900" dirty="0" smtClean="0"/>
              <a:t>obavijestiti </a:t>
            </a:r>
            <a:r>
              <a:rPr lang="vi-VN" sz="1900" dirty="0"/>
              <a:t>podnosilac, koji je dužan ponovo poslati podnesak u ispravnoj elektronskoj formi koja </a:t>
            </a:r>
            <a:r>
              <a:rPr lang="vi-VN" sz="1900" dirty="0" smtClean="0"/>
              <a:t>je</a:t>
            </a:r>
            <a:r>
              <a:rPr lang="bs-Latn-BA" sz="1900" dirty="0" smtClean="0"/>
              <a:t> </a:t>
            </a:r>
            <a:r>
              <a:rPr lang="vi-VN" sz="1900" dirty="0" smtClean="0"/>
              <a:t>u </a:t>
            </a:r>
            <a:r>
              <a:rPr lang="vi-VN" sz="1900" dirty="0"/>
              <a:t>upotrebi u tom organu ili ga dostaviti na drugi način. Ako to podnosilac ne učini u </a:t>
            </a:r>
            <a:r>
              <a:rPr lang="vi-VN" sz="1900" dirty="0" smtClean="0"/>
              <a:t>ostavljenom</a:t>
            </a:r>
            <a:r>
              <a:rPr lang="bs-Latn-BA" sz="1900" dirty="0" smtClean="0"/>
              <a:t> </a:t>
            </a:r>
            <a:r>
              <a:rPr lang="vi-VN" sz="1900" dirty="0" smtClean="0"/>
              <a:t>roku</a:t>
            </a:r>
            <a:r>
              <a:rPr lang="vi-VN" sz="1900" dirty="0"/>
              <a:t>, smatraće se da podnesak nije ni podnesen. </a:t>
            </a:r>
            <a:endParaRPr lang="bs-Latn-BA" sz="1900" dirty="0"/>
          </a:p>
        </p:txBody>
      </p:sp>
    </p:spTree>
    <p:extLst>
      <p:ext uri="{BB962C8B-B14F-4D97-AF65-F5344CB8AC3E}">
        <p14:creationId xmlns:p14="http://schemas.microsoft.com/office/powerpoint/2010/main" val="1365372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838200"/>
          </a:xfrm>
        </p:spPr>
        <p:txBody>
          <a:bodyPr>
            <a:normAutofit/>
          </a:bodyPr>
          <a:lstStyle/>
          <a:p>
            <a:pPr algn="ctr"/>
            <a:r>
              <a:rPr lang="bs-Latn-BA" sz="2800" b="1" dirty="0" smtClean="0">
                <a:latin typeface="Bookman Old Style" pitchFamily="18" charset="0"/>
              </a:rPr>
              <a:t>POZIVANJE</a:t>
            </a:r>
            <a:endParaRPr lang="en-US" sz="2800" b="1" dirty="0">
              <a:latin typeface="Bookman Old Style"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63650548"/>
              </p:ext>
            </p:extLst>
          </p:nvPr>
        </p:nvGraphicFramePr>
        <p:xfrm>
          <a:off x="0" y="762000"/>
          <a:ext cx="9144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39762"/>
          </a:xfrm>
        </p:spPr>
        <p:txBody>
          <a:bodyPr>
            <a:normAutofit/>
          </a:bodyPr>
          <a:lstStyle/>
          <a:p>
            <a:pPr algn="ctr"/>
            <a:r>
              <a:rPr lang="bs-Latn-BA" sz="2800" b="1" dirty="0" smtClean="0">
                <a:latin typeface="Bookman Old Style" pitchFamily="18" charset="0"/>
              </a:rPr>
              <a:t>ZAPISNIK</a:t>
            </a:r>
            <a:endParaRPr lang="en-US" sz="28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7473344"/>
              </p:ext>
            </p:extLst>
          </p:nvPr>
        </p:nvGraphicFramePr>
        <p:xfrm>
          <a:off x="-838200" y="1066800"/>
          <a:ext cx="108204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76200" y="609600"/>
            <a:ext cx="9067800" cy="1107996"/>
          </a:xfrm>
          <a:prstGeom prst="rect">
            <a:avLst/>
          </a:prstGeom>
          <a:noFill/>
        </p:spPr>
        <p:txBody>
          <a:bodyPr wrap="square" lIns="91440" tIns="45720" rIns="91440" bIns="45720">
            <a:spAutoFit/>
          </a:bodyPr>
          <a:lstStyle/>
          <a:p>
            <a:pPr algn="just"/>
            <a:r>
              <a:rPr lang="bs-Latn-BA" sz="2200" b="1" dirty="0">
                <a:ln w="10541" cmpd="sng">
                  <a:solidFill>
                    <a:schemeClr val="accent1">
                      <a:shade val="88000"/>
                      <a:satMod val="110000"/>
                    </a:schemeClr>
                  </a:solidFill>
                  <a:prstDash val="solid"/>
                </a:ln>
                <a:solidFill>
                  <a:srgbClr val="0070C0"/>
                </a:solidFill>
              </a:rPr>
              <a:t>O usmenoj raspravi ili drugoj važnijoj radnji u postupku, kao i važnijim </a:t>
            </a:r>
            <a:r>
              <a:rPr lang="bs-Latn-BA" sz="2200" b="1" dirty="0" smtClean="0">
                <a:ln w="10541" cmpd="sng">
                  <a:solidFill>
                    <a:schemeClr val="accent1">
                      <a:shade val="88000"/>
                      <a:satMod val="110000"/>
                    </a:schemeClr>
                  </a:solidFill>
                  <a:prstDash val="solid"/>
                </a:ln>
                <a:solidFill>
                  <a:srgbClr val="0070C0"/>
                </a:solidFill>
              </a:rPr>
              <a:t>usmenim  </a:t>
            </a:r>
            <a:r>
              <a:rPr lang="bs-Latn-BA" sz="2200" b="1" dirty="0">
                <a:ln w="10541" cmpd="sng">
                  <a:solidFill>
                    <a:schemeClr val="accent1">
                      <a:shade val="88000"/>
                      <a:satMod val="110000"/>
                    </a:schemeClr>
                  </a:solidFill>
                  <a:prstDash val="solid"/>
                </a:ln>
                <a:solidFill>
                  <a:srgbClr val="0070C0"/>
                </a:solidFill>
              </a:rPr>
              <a:t>izjavama stranaka ili trećih osoba u postupku, sastavlja se zapisnik. </a:t>
            </a:r>
            <a:endParaRPr lang="en-US" sz="2200" b="1" dirty="0">
              <a:ln w="10541" cmpd="sng">
                <a:solidFill>
                  <a:schemeClr val="accent1">
                    <a:shade val="88000"/>
                    <a:satMod val="110000"/>
                  </a:schemeClr>
                </a:solidFill>
                <a:prstDash val="solid"/>
              </a:ln>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ctr"/>
            <a:r>
              <a:rPr lang="bs-Latn-BA" sz="2800" b="1" dirty="0" smtClean="0">
                <a:latin typeface="Bookman Old Style" pitchFamily="18" charset="0"/>
              </a:rPr>
              <a:t>SADRŽAJ ZAPISNIKA</a:t>
            </a:r>
            <a:endParaRPr lang="en-US" sz="28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5072261"/>
              </p:ext>
            </p:extLst>
          </p:nvPr>
        </p:nvGraphicFramePr>
        <p:xfrm>
          <a:off x="76200" y="990600"/>
          <a:ext cx="8991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 y="30480"/>
            <a:ext cx="9144000" cy="715962"/>
          </a:xfrm>
        </p:spPr>
        <p:txBody>
          <a:bodyPr>
            <a:noAutofit/>
          </a:bodyPr>
          <a:lstStyle/>
          <a:p>
            <a:r>
              <a:rPr lang="bs-Latn-BA" sz="2800" dirty="0">
                <a:latin typeface="Cambria" pitchFamily="18" charset="0"/>
                <a:ea typeface="Cambria" pitchFamily="18" charset="0"/>
              </a:rPr>
              <a:t>RAZGLEDAVANJE SPISA I OBAVJEŠTAVANJE U TOKU UPRAVNOG </a:t>
            </a:r>
            <a:r>
              <a:rPr lang="bs-Latn-BA" sz="2800" dirty="0" smtClean="0">
                <a:latin typeface="Cambria" pitchFamily="18" charset="0"/>
                <a:ea typeface="Cambria" pitchFamily="18" charset="0"/>
              </a:rPr>
              <a:t>POSTUPKA</a:t>
            </a:r>
            <a:endParaRPr lang="bs-Latn-BA" sz="2800"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83941798"/>
              </p:ext>
            </p:extLst>
          </p:nvPr>
        </p:nvGraphicFramePr>
        <p:xfrm>
          <a:off x="0" y="838200"/>
          <a:ext cx="9144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3991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bs-Latn-BA" sz="3200" b="1" dirty="0">
                <a:ln>
                  <a:solidFill>
                    <a:sysClr val="windowText" lastClr="000000"/>
                  </a:solidFill>
                </a:ln>
                <a:solidFill>
                  <a:sysClr val="windowText" lastClr="000000"/>
                </a:solidFill>
              </a:rPr>
              <a:t>Obnavljanje (rekonstrukcija) spisa </a:t>
            </a:r>
          </a:p>
        </p:txBody>
      </p:sp>
      <p:sp>
        <p:nvSpPr>
          <p:cNvPr id="3" name="Content Placeholder 2"/>
          <p:cNvSpPr>
            <a:spLocks noGrp="1"/>
          </p:cNvSpPr>
          <p:nvPr>
            <p:ph idx="1"/>
          </p:nvPr>
        </p:nvSpPr>
        <p:spPr>
          <a:xfrm>
            <a:off x="76200" y="914400"/>
            <a:ext cx="9067800" cy="5791200"/>
          </a:xfrm>
        </p:spPr>
        <p:txBody>
          <a:bodyPr>
            <a:normAutofit fontScale="70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just">
              <a:buNone/>
            </a:pP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1</a:t>
            </a: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 Ako se pojedini spisi upravnog postupka izgube, oštete ili unište, prema potrebi će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se</a:t>
            </a:r>
            <a:r>
              <a:rPr lang="bs-Latn-BA"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pokrenuti </a:t>
            </a: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postupak za obnovu spisa (rekonstrukcija).</a:t>
            </a:r>
          </a:p>
          <a:p>
            <a:pPr marL="0" indent="0" algn="just">
              <a:buNone/>
            </a:pP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(2) Postupak za obnovu spisa provodi organ nadležan za rješavanje u toj upravnoj stvari.</a:t>
            </a:r>
          </a:p>
          <a:p>
            <a:pPr marL="0" indent="0" algn="just">
              <a:buNone/>
            </a:pP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(3) Postupak za obnovu spisa pokreće se na zahtjev stranke ili po službenoj dužnosti.</a:t>
            </a:r>
          </a:p>
          <a:p>
            <a:pPr marL="0" indent="0" algn="just">
              <a:buNone/>
            </a:pP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(4) Rješenje o obnovi spisa donosi rukovodilac organa ili lice koje on za to ovlasti.</a:t>
            </a:r>
          </a:p>
          <a:p>
            <a:pPr marL="0" indent="0" algn="just">
              <a:buNone/>
            </a:pP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(5) Pri obnovi spisa obnovit će se samo oni dijelovi spisa koji su važni, s obzirom na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razloge</a:t>
            </a:r>
            <a:r>
              <a:rPr lang="bs-Latn-BA"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zbog </a:t>
            </a: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kojih je odobren postupak za obnovu. Spisi se obnavljaju na osnovu prijepisa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nestalih,</a:t>
            </a:r>
            <a:r>
              <a:rPr lang="bs-Latn-BA"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oštećenih </a:t>
            </a: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ili uništenih podnesaka kojima raspolažu stranke ili organ, podataka iz glavnih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i</a:t>
            </a:r>
            <a:r>
              <a:rPr lang="bs-Latn-BA"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pomoćnih </a:t>
            </a: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knjiga evidencije, u skladu s pravilima o dokazivanju.</a:t>
            </a:r>
          </a:p>
          <a:p>
            <a:pPr marL="0" indent="0" algn="just">
              <a:buNone/>
            </a:pP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(6) Postupak za obnovu spisa neće se provesti, ako je protekao propisani rok do kojeg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se</a:t>
            </a:r>
            <a:r>
              <a:rPr lang="bs-Latn-BA"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čuvaju </a:t>
            </a: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spisi određene upravne stvari.</a:t>
            </a:r>
          </a:p>
          <a:p>
            <a:pPr marL="0" indent="0" algn="just">
              <a:buNone/>
            </a:pP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(7) Troškovi koji nastanu obnovom spisa nadoknađuju se iz budžeta organa uprave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koji</a:t>
            </a:r>
            <a:r>
              <a:rPr lang="bs-Latn-BA"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 </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vodi </a:t>
            </a:r>
            <a:r>
              <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postupak</a:t>
            </a:r>
            <a:r>
              <a:rPr lang="vi-VN"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rPr>
              <a:t>.</a:t>
            </a:r>
            <a:endParaRPr lang="vi-VN"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Cambria" pitchFamily="18" charset="0"/>
              <a:ea typeface="Cambria" pitchFamily="18" charset="0"/>
            </a:endParaRPr>
          </a:p>
        </p:txBody>
      </p:sp>
    </p:spTree>
    <p:extLst>
      <p:ext uri="{BB962C8B-B14F-4D97-AF65-F5344CB8AC3E}">
        <p14:creationId xmlns:p14="http://schemas.microsoft.com/office/powerpoint/2010/main" val="4904720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1830682"/>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7369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3083487"/>
              </p:ext>
            </p:extLst>
          </p:nvPr>
        </p:nvGraphicFramePr>
        <p:xfrm>
          <a:off x="0" y="228600"/>
          <a:ext cx="91440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563562"/>
          </a:xfrm>
        </p:spPr>
        <p:txBody>
          <a:bodyPr>
            <a:noAutofit/>
          </a:bodyPr>
          <a:lstStyle/>
          <a:p>
            <a:pPr algn="ctr"/>
            <a:r>
              <a:rPr lang="bs-Latn-BA" sz="2800" b="1" dirty="0" smtClean="0">
                <a:latin typeface="Bookman Old Style" pitchFamily="18" charset="0"/>
              </a:rPr>
              <a:t>POSTUPAK DO DONEŠENJA RJEŠENJA</a:t>
            </a:r>
            <a:endParaRPr lang="en-US" sz="28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6633725"/>
              </p:ext>
            </p:extLst>
          </p:nvPr>
        </p:nvGraphicFramePr>
        <p:xfrm>
          <a:off x="0" y="1219200"/>
          <a:ext cx="8915400" cy="5364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715962"/>
          </a:xfrm>
        </p:spPr>
        <p:txBody>
          <a:bodyPr>
            <a:noAutofit/>
          </a:bodyPr>
          <a:lstStyle/>
          <a:p>
            <a:pPr algn="ctr"/>
            <a:r>
              <a:rPr lang="bs-Latn-BA" sz="2800" b="1" dirty="0" smtClean="0">
                <a:latin typeface="Bookman Old Style" pitchFamily="18" charset="0"/>
              </a:rPr>
              <a:t>DOKAZIVANJE U UPRAVNOM POSTUPKU</a:t>
            </a:r>
            <a:endParaRPr lang="en-US" sz="28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6670409"/>
              </p:ext>
            </p:extLst>
          </p:nvPr>
        </p:nvGraphicFramePr>
        <p:xfrm>
          <a:off x="0" y="990600"/>
          <a:ext cx="9144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0"/>
            <a:ext cx="8610600" cy="457200"/>
          </a:xfrm>
        </p:spPr>
        <p:txBody>
          <a:bodyPr>
            <a:noAutofit/>
          </a:bodyPr>
          <a:lstStyle/>
          <a:p>
            <a:r>
              <a:rPr lang="bs-Latn-BA" sz="2800" b="1" dirty="0" smtClean="0">
                <a:solidFill>
                  <a:schemeClr val="tx1"/>
                </a:solidFill>
                <a:latin typeface="Cambria" pitchFamily="18" charset="0"/>
                <a:ea typeface="Cambria" pitchFamily="18" charset="0"/>
              </a:rPr>
              <a:t>NAČELA UPRAVNOG POSTUPKA</a:t>
            </a:r>
          </a:p>
        </p:txBody>
      </p:sp>
      <p:sp>
        <p:nvSpPr>
          <p:cNvPr id="7" name="Footer Placeholder 6"/>
          <p:cNvSpPr>
            <a:spLocks noGrp="1"/>
          </p:cNvSpPr>
          <p:nvPr>
            <p:ph type="ftr" sz="quarter" idx="11"/>
          </p:nvPr>
        </p:nvSpPr>
        <p:spPr>
          <a:xfrm>
            <a:off x="0" y="6096000"/>
            <a:ext cx="9144000" cy="685800"/>
          </a:xfrm>
        </p:spPr>
        <p:txBody>
          <a:bodyPr/>
          <a:lstStyle/>
          <a:p>
            <a:pPr algn="just"/>
            <a:r>
              <a:rPr lang="en-US" sz="1050" dirty="0" err="1" smtClean="0">
                <a:solidFill>
                  <a:schemeClr val="tx1"/>
                </a:solidFill>
              </a:rPr>
              <a:t>Neslužbeni</a:t>
            </a:r>
            <a:r>
              <a:rPr lang="en-US" sz="1050" dirty="0" smtClean="0">
                <a:solidFill>
                  <a:schemeClr val="tx1"/>
                </a:solidFill>
              </a:rPr>
              <a:t> </a:t>
            </a:r>
            <a:r>
              <a:rPr lang="en-US" sz="1050" dirty="0" err="1" smtClean="0">
                <a:solidFill>
                  <a:schemeClr val="tx1"/>
                </a:solidFill>
              </a:rPr>
              <a:t>prečišćeni</a:t>
            </a:r>
            <a:r>
              <a:rPr lang="en-US" sz="1050" dirty="0" smtClean="0">
                <a:solidFill>
                  <a:schemeClr val="tx1"/>
                </a:solidFill>
              </a:rPr>
              <a:t> </a:t>
            </a:r>
            <a:r>
              <a:rPr lang="en-US" sz="1050" dirty="0" err="1" smtClean="0">
                <a:solidFill>
                  <a:schemeClr val="tx1"/>
                </a:solidFill>
              </a:rPr>
              <a:t>tekst</a:t>
            </a:r>
            <a:r>
              <a:rPr lang="en-US" sz="1050" dirty="0" smtClean="0">
                <a:solidFill>
                  <a:schemeClr val="tx1"/>
                </a:solidFill>
              </a:rPr>
              <a:t> </a:t>
            </a:r>
            <a:r>
              <a:rPr lang="en-US" sz="1050" dirty="0" err="1" smtClean="0">
                <a:solidFill>
                  <a:schemeClr val="tx1"/>
                </a:solidFill>
              </a:rPr>
              <a:t>sadrži</a:t>
            </a:r>
            <a:r>
              <a:rPr lang="bs-Latn-BA" sz="1050" dirty="0" smtClean="0">
                <a:solidFill>
                  <a:schemeClr val="tx1"/>
                </a:solidFill>
              </a:rPr>
              <a:t>: </a:t>
            </a:r>
            <a:r>
              <a:rPr lang="en-US" sz="1050" dirty="0" err="1" smtClean="0">
                <a:solidFill>
                  <a:schemeClr val="tx1"/>
                </a:solidFill>
              </a:rPr>
              <a:t>Zakon</a:t>
            </a:r>
            <a:r>
              <a:rPr lang="en-US" sz="1050" dirty="0" smtClean="0">
                <a:solidFill>
                  <a:schemeClr val="tx1"/>
                </a:solidFill>
              </a:rPr>
              <a:t> o </a:t>
            </a:r>
            <a:r>
              <a:rPr lang="en-US" sz="1050" dirty="0" err="1" smtClean="0">
                <a:solidFill>
                  <a:schemeClr val="tx1"/>
                </a:solidFill>
              </a:rPr>
              <a:t>upravnom</a:t>
            </a:r>
            <a:r>
              <a:rPr lang="en-US" sz="1050" dirty="0" smtClean="0">
                <a:solidFill>
                  <a:schemeClr val="tx1"/>
                </a:solidFill>
              </a:rPr>
              <a:t> </a:t>
            </a:r>
            <a:r>
              <a:rPr lang="en-US" sz="1050" dirty="0" err="1" smtClean="0">
                <a:solidFill>
                  <a:schemeClr val="tx1"/>
                </a:solidFill>
              </a:rPr>
              <a:t>postupku</a:t>
            </a:r>
            <a:r>
              <a:rPr lang="en-US" sz="1050" dirty="0" smtClean="0">
                <a:solidFill>
                  <a:schemeClr val="tx1"/>
                </a:solidFill>
              </a:rPr>
              <a:t> (“</a:t>
            </a:r>
            <a:r>
              <a:rPr lang="en-US" sz="1050" dirty="0" err="1" smtClean="0">
                <a:solidFill>
                  <a:schemeClr val="tx1"/>
                </a:solidFill>
              </a:rPr>
              <a:t>Službeni</a:t>
            </a:r>
            <a:r>
              <a:rPr lang="en-US" sz="1050" dirty="0" smtClean="0">
                <a:solidFill>
                  <a:schemeClr val="tx1"/>
                </a:solidFill>
              </a:rPr>
              <a:t> </a:t>
            </a:r>
            <a:r>
              <a:rPr lang="en-US" sz="1050" dirty="0" err="1" smtClean="0">
                <a:solidFill>
                  <a:schemeClr val="tx1"/>
                </a:solidFill>
              </a:rPr>
              <a:t>glasnik</a:t>
            </a:r>
            <a:r>
              <a:rPr lang="en-US" sz="1050" dirty="0" smtClean="0">
                <a:solidFill>
                  <a:schemeClr val="tx1"/>
                </a:solidFill>
              </a:rPr>
              <a:t> </a:t>
            </a:r>
            <a:r>
              <a:rPr lang="en-US" sz="1050" dirty="0" err="1" smtClean="0">
                <a:solidFill>
                  <a:schemeClr val="tx1"/>
                </a:solidFill>
              </a:rPr>
              <a:t>BiH</a:t>
            </a:r>
            <a:r>
              <a:rPr lang="en-US" sz="1050" dirty="0" smtClean="0">
                <a:solidFill>
                  <a:schemeClr val="tx1"/>
                </a:solidFill>
              </a:rPr>
              <a:t>“, </a:t>
            </a:r>
            <a:r>
              <a:rPr lang="en-US" sz="1050" dirty="0" err="1" smtClean="0">
                <a:solidFill>
                  <a:schemeClr val="tx1"/>
                </a:solidFill>
              </a:rPr>
              <a:t>broj</a:t>
            </a:r>
            <a:r>
              <a:rPr lang="en-US" sz="1050" dirty="0" smtClean="0">
                <a:solidFill>
                  <a:schemeClr val="tx1"/>
                </a:solidFill>
              </a:rPr>
              <a:t> 29/02); </a:t>
            </a:r>
            <a:r>
              <a:rPr lang="bs-Latn-BA" sz="1050" dirty="0" smtClean="0">
                <a:solidFill>
                  <a:schemeClr val="tx1"/>
                </a:solidFill>
              </a:rPr>
              <a:t> </a:t>
            </a:r>
            <a:r>
              <a:rPr lang="en-US" sz="1050" dirty="0" err="1" smtClean="0">
                <a:solidFill>
                  <a:schemeClr val="tx1"/>
                </a:solidFill>
              </a:rPr>
              <a:t>Zakon</a:t>
            </a:r>
            <a:r>
              <a:rPr lang="en-US" sz="1050" dirty="0" smtClean="0">
                <a:solidFill>
                  <a:schemeClr val="tx1"/>
                </a:solidFill>
              </a:rPr>
              <a:t> o </a:t>
            </a:r>
            <a:r>
              <a:rPr lang="en-US" sz="1050" dirty="0" err="1" smtClean="0">
                <a:solidFill>
                  <a:schemeClr val="tx1"/>
                </a:solidFill>
              </a:rPr>
              <a:t>izmjenama</a:t>
            </a:r>
            <a:r>
              <a:rPr lang="en-US" sz="1050" dirty="0" smtClean="0">
                <a:solidFill>
                  <a:schemeClr val="tx1"/>
                </a:solidFill>
              </a:rPr>
              <a:t> </a:t>
            </a:r>
            <a:r>
              <a:rPr lang="en-US" sz="1050" dirty="0" err="1" smtClean="0">
                <a:solidFill>
                  <a:schemeClr val="tx1"/>
                </a:solidFill>
              </a:rPr>
              <a:t>i</a:t>
            </a:r>
            <a:r>
              <a:rPr lang="en-US" sz="1050" dirty="0" smtClean="0">
                <a:solidFill>
                  <a:schemeClr val="tx1"/>
                </a:solidFill>
              </a:rPr>
              <a:t> </a:t>
            </a:r>
            <a:r>
              <a:rPr lang="en-US" sz="1050" dirty="0" err="1" smtClean="0">
                <a:solidFill>
                  <a:schemeClr val="tx1"/>
                </a:solidFill>
              </a:rPr>
              <a:t>dopunama</a:t>
            </a:r>
            <a:r>
              <a:rPr lang="en-US" sz="1050" dirty="0" smtClean="0">
                <a:solidFill>
                  <a:schemeClr val="tx1"/>
                </a:solidFill>
              </a:rPr>
              <a:t> </a:t>
            </a:r>
            <a:r>
              <a:rPr lang="en-US" sz="1050" dirty="0" err="1" smtClean="0">
                <a:solidFill>
                  <a:schemeClr val="tx1"/>
                </a:solidFill>
              </a:rPr>
              <a:t>Zakona</a:t>
            </a:r>
            <a:r>
              <a:rPr lang="en-US" sz="1050" dirty="0" smtClean="0">
                <a:solidFill>
                  <a:schemeClr val="tx1"/>
                </a:solidFill>
              </a:rPr>
              <a:t> o </a:t>
            </a:r>
            <a:r>
              <a:rPr lang="en-US" sz="1050" dirty="0" err="1" smtClean="0">
                <a:solidFill>
                  <a:schemeClr val="tx1"/>
                </a:solidFill>
              </a:rPr>
              <a:t>upravnom</a:t>
            </a:r>
            <a:r>
              <a:rPr lang="en-US" sz="1050" dirty="0" smtClean="0">
                <a:solidFill>
                  <a:schemeClr val="tx1"/>
                </a:solidFill>
              </a:rPr>
              <a:t> </a:t>
            </a:r>
            <a:r>
              <a:rPr lang="en-US" sz="1050" dirty="0" err="1" smtClean="0">
                <a:solidFill>
                  <a:schemeClr val="tx1"/>
                </a:solidFill>
              </a:rPr>
              <a:t>postupku</a:t>
            </a:r>
            <a:r>
              <a:rPr lang="en-US" sz="1050" dirty="0" smtClean="0">
                <a:solidFill>
                  <a:schemeClr val="tx1"/>
                </a:solidFill>
              </a:rPr>
              <a:t> (“</a:t>
            </a:r>
            <a:r>
              <a:rPr lang="en-US" sz="1050" dirty="0" err="1" smtClean="0">
                <a:solidFill>
                  <a:schemeClr val="tx1"/>
                </a:solidFill>
              </a:rPr>
              <a:t>Službeni</a:t>
            </a:r>
            <a:r>
              <a:rPr lang="en-US" sz="1050" dirty="0" smtClean="0">
                <a:solidFill>
                  <a:schemeClr val="tx1"/>
                </a:solidFill>
              </a:rPr>
              <a:t> </a:t>
            </a:r>
            <a:r>
              <a:rPr lang="en-US" sz="1050" dirty="0" err="1" smtClean="0">
                <a:solidFill>
                  <a:schemeClr val="tx1"/>
                </a:solidFill>
              </a:rPr>
              <a:t>glasnik</a:t>
            </a:r>
            <a:r>
              <a:rPr lang="en-US" sz="1050" dirty="0" smtClean="0">
                <a:solidFill>
                  <a:schemeClr val="tx1"/>
                </a:solidFill>
              </a:rPr>
              <a:t> </a:t>
            </a:r>
            <a:r>
              <a:rPr lang="en-US" sz="1050" dirty="0" err="1" smtClean="0">
                <a:solidFill>
                  <a:schemeClr val="tx1"/>
                </a:solidFill>
              </a:rPr>
              <a:t>BiH</a:t>
            </a:r>
            <a:r>
              <a:rPr lang="en-US" sz="1050" dirty="0" smtClean="0">
                <a:solidFill>
                  <a:schemeClr val="tx1"/>
                </a:solidFill>
              </a:rPr>
              <a:t>“, </a:t>
            </a:r>
            <a:r>
              <a:rPr lang="en-US" sz="1050" dirty="0" err="1" smtClean="0">
                <a:solidFill>
                  <a:schemeClr val="tx1"/>
                </a:solidFill>
              </a:rPr>
              <a:t>broj</a:t>
            </a:r>
            <a:r>
              <a:rPr lang="en-US" sz="1050" dirty="0" smtClean="0">
                <a:solidFill>
                  <a:schemeClr val="tx1"/>
                </a:solidFill>
              </a:rPr>
              <a:t> 12/04)</a:t>
            </a:r>
            <a:r>
              <a:rPr lang="bs-Latn-BA" sz="1050" dirty="0" smtClean="0">
                <a:solidFill>
                  <a:schemeClr val="tx1"/>
                </a:solidFill>
              </a:rPr>
              <a:t>, Zakon </a:t>
            </a:r>
            <a:r>
              <a:rPr lang="bs-Latn-BA" sz="1050" dirty="0">
                <a:solidFill>
                  <a:schemeClr val="tx1"/>
                </a:solidFill>
              </a:rPr>
              <a:t>o izmjenama Zakona o upravnom postupku (“Službeni glasnik BiH“, broj </a:t>
            </a:r>
            <a:r>
              <a:rPr lang="bs-Latn-BA" sz="1050" dirty="0" smtClean="0">
                <a:solidFill>
                  <a:schemeClr val="tx1"/>
                </a:solidFill>
              </a:rPr>
              <a:t>88/07), Zakon </a:t>
            </a:r>
            <a:r>
              <a:rPr lang="bs-Latn-BA" sz="1050" dirty="0">
                <a:solidFill>
                  <a:schemeClr val="tx1"/>
                </a:solidFill>
              </a:rPr>
              <a:t>o izmjenama i dopunama Zakona o upravnom postupku (“Službeni glasnik BiH“, broj 93/09</a:t>
            </a:r>
            <a:r>
              <a:rPr lang="bs-Latn-BA" sz="1050" dirty="0" smtClean="0">
                <a:solidFill>
                  <a:schemeClr val="tx1"/>
                </a:solidFill>
              </a:rPr>
              <a:t>), </a:t>
            </a:r>
            <a:r>
              <a:rPr lang="bs-Latn-BA" sz="1050" dirty="0">
                <a:solidFill>
                  <a:schemeClr val="tx1"/>
                </a:solidFill>
              </a:rPr>
              <a:t>Zakon o izmjenama i dopunama Zakona o upravnom postupku (“Službeni glasnik BiH“, broj </a:t>
            </a:r>
            <a:r>
              <a:rPr lang="bs-Latn-BA" sz="1050" dirty="0" smtClean="0">
                <a:solidFill>
                  <a:schemeClr val="tx1"/>
                </a:solidFill>
              </a:rPr>
              <a:t>41/13), Zakon </a:t>
            </a:r>
            <a:r>
              <a:rPr lang="bs-Latn-BA" sz="1050" dirty="0">
                <a:solidFill>
                  <a:schemeClr val="tx1"/>
                </a:solidFill>
              </a:rPr>
              <a:t>o izmjenama i dopunama Zakona o upravnom postupku (“Službeni glasnik BiH“, broj </a:t>
            </a:r>
            <a:r>
              <a:rPr lang="bs-Latn-BA" sz="1050" dirty="0" smtClean="0">
                <a:solidFill>
                  <a:schemeClr val="tx1"/>
                </a:solidFill>
              </a:rPr>
              <a:t>53/16). </a:t>
            </a:r>
            <a:endParaRPr lang="en-US" sz="1050" dirty="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702832888"/>
              </p:ext>
            </p:extLst>
          </p:nvPr>
        </p:nvGraphicFramePr>
        <p:xfrm>
          <a:off x="0" y="762000"/>
          <a:ext cx="9144000" cy="5181599"/>
        </p:xfrm>
        <a:graphic>
          <a:graphicData uri="http://schemas.openxmlformats.org/drawingml/2006/table">
            <a:tbl>
              <a:tblPr firstRow="1" bandRow="1">
                <a:tableStyleId>{616DA210-FB5B-4158-B5E0-FEB733F419BA}</a:tableStyleId>
              </a:tblPr>
              <a:tblGrid>
                <a:gridCol w="4572000"/>
                <a:gridCol w="4572000"/>
              </a:tblGrid>
              <a:tr h="673247">
                <a:tc>
                  <a:txBody>
                    <a:bodyPr/>
                    <a:lstStyle/>
                    <a:p>
                      <a:r>
                        <a:rPr lang="bs-Latn-BA" sz="2000" b="0" dirty="0" smtClean="0">
                          <a:latin typeface="Arial Narrow" pitchFamily="34" charset="0"/>
                        </a:rPr>
                        <a:t>Supsidijarna primjena zakona</a:t>
                      </a:r>
                      <a:endParaRPr lang="bs-Latn-BA" sz="2000" b="0" dirty="0">
                        <a:latin typeface="Arial Narrow" pitchFamily="34" charset="0"/>
                      </a:endParaRPr>
                    </a:p>
                  </a:txBody>
                  <a:tcPr/>
                </a:tc>
                <a:tc>
                  <a:txBody>
                    <a:bodyPr/>
                    <a:lstStyle/>
                    <a:p>
                      <a:r>
                        <a:rPr lang="bs-Latn-BA" sz="2000" b="0" dirty="0" smtClean="0">
                          <a:latin typeface="Arial Narrow" pitchFamily="34" charset="0"/>
                        </a:rPr>
                        <a:t>Ekonomičnost postupka </a:t>
                      </a:r>
                      <a:endParaRPr lang="bs-Latn-BA" sz="2000" b="0" dirty="0">
                        <a:latin typeface="Arial Narrow" pitchFamily="34" charset="0"/>
                      </a:endParaRPr>
                    </a:p>
                  </a:txBody>
                  <a:tcPr/>
                </a:tc>
              </a:tr>
              <a:tr h="591095">
                <a:tc>
                  <a:txBody>
                    <a:bodyPr/>
                    <a:lstStyle/>
                    <a:p>
                      <a:r>
                        <a:rPr lang="bs-Latn-BA" sz="2000" b="0" dirty="0" smtClean="0">
                          <a:latin typeface="Arial Narrow" pitchFamily="34" charset="0"/>
                        </a:rPr>
                        <a:t>Načelo zakonitosti </a:t>
                      </a:r>
                      <a:endParaRPr lang="bs-Latn-BA" sz="2000" b="0" dirty="0">
                        <a:latin typeface="Arial Narrow" pitchFamily="34" charset="0"/>
                      </a:endParaRPr>
                    </a:p>
                  </a:txBody>
                  <a:tcPr/>
                </a:tc>
                <a:tc>
                  <a:txBody>
                    <a:bodyPr/>
                    <a:lstStyle/>
                    <a:p>
                      <a:r>
                        <a:rPr lang="bs-Latn-BA" sz="2000" b="0" dirty="0" smtClean="0">
                          <a:latin typeface="Arial Narrow" pitchFamily="34" charset="0"/>
                        </a:rPr>
                        <a:t>Pomoć neukoj stranci </a:t>
                      </a:r>
                      <a:endParaRPr lang="bs-Latn-BA" sz="2000" b="0" dirty="0">
                        <a:latin typeface="Arial Narrow" pitchFamily="34" charset="0"/>
                      </a:endParaRPr>
                    </a:p>
                  </a:txBody>
                  <a:tcPr/>
                </a:tc>
              </a:tr>
              <a:tr h="961782">
                <a:tc>
                  <a:txBody>
                    <a:bodyPr/>
                    <a:lstStyle/>
                    <a:p>
                      <a:r>
                        <a:rPr lang="vi-VN" sz="2000" b="0" dirty="0" smtClean="0"/>
                        <a:t>Zaštita prava i sloboda građana i zaštita javnog interesa</a:t>
                      </a:r>
                      <a:endParaRPr lang="bs-Latn-BA" sz="2000" b="0" dirty="0">
                        <a:latin typeface="Arial Narrow" pitchFamily="34" charset="0"/>
                      </a:endParaRPr>
                    </a:p>
                  </a:txBody>
                  <a:tcPr/>
                </a:tc>
                <a:tc>
                  <a:txBody>
                    <a:bodyPr/>
                    <a:lstStyle/>
                    <a:p>
                      <a:r>
                        <a:rPr lang="bs-Latn-BA" sz="2000" b="0" dirty="0" smtClean="0">
                          <a:latin typeface="Arial Narrow" pitchFamily="34" charset="0"/>
                        </a:rPr>
                        <a:t>Ocjena dokaza </a:t>
                      </a:r>
                      <a:endParaRPr lang="bs-Latn-BA" sz="2000" b="0" dirty="0">
                        <a:latin typeface="Arial Narrow" pitchFamily="34" charset="0"/>
                      </a:endParaRPr>
                    </a:p>
                  </a:txBody>
                  <a:tcPr/>
                </a:tc>
              </a:tr>
              <a:tr h="591095">
                <a:tc>
                  <a:txBody>
                    <a:bodyPr/>
                    <a:lstStyle/>
                    <a:p>
                      <a:r>
                        <a:rPr lang="bs-Latn-BA" sz="2000" b="0" dirty="0" smtClean="0">
                          <a:latin typeface="Arial Narrow" pitchFamily="34" charset="0"/>
                        </a:rPr>
                        <a:t>Načelo transparentnosti </a:t>
                      </a:r>
                      <a:endParaRPr lang="bs-Latn-BA" sz="2000" b="0" dirty="0">
                        <a:latin typeface="Arial Narrow" pitchFamily="34" charset="0"/>
                      </a:endParaRPr>
                    </a:p>
                  </a:txBody>
                  <a:tcPr/>
                </a:tc>
                <a:tc>
                  <a:txBody>
                    <a:bodyPr/>
                    <a:lstStyle/>
                    <a:p>
                      <a:r>
                        <a:rPr lang="bs-Latn-BA" sz="2000" b="0" dirty="0" smtClean="0">
                          <a:latin typeface="Arial Narrow" pitchFamily="34" charset="0"/>
                        </a:rPr>
                        <a:t>Samostalnost u rješavanju</a:t>
                      </a:r>
                      <a:endParaRPr lang="bs-Latn-BA" sz="2000" b="0" dirty="0">
                        <a:latin typeface="Arial Narrow" pitchFamily="34" charset="0"/>
                      </a:endParaRPr>
                    </a:p>
                  </a:txBody>
                  <a:tcPr/>
                </a:tc>
              </a:tr>
              <a:tr h="591095">
                <a:tc>
                  <a:txBody>
                    <a:bodyPr/>
                    <a:lstStyle/>
                    <a:p>
                      <a:r>
                        <a:rPr lang="bs-Latn-BA" sz="2000" b="0" dirty="0" smtClean="0">
                          <a:latin typeface="Arial Narrow" pitchFamily="34" charset="0"/>
                        </a:rPr>
                        <a:t>Načelo javnosti </a:t>
                      </a:r>
                      <a:endParaRPr lang="bs-Latn-BA" sz="2000" b="0" dirty="0">
                        <a:latin typeface="Arial Narrow" pitchFamily="34" charset="0"/>
                      </a:endParaRPr>
                    </a:p>
                  </a:txBody>
                  <a:tcPr/>
                </a:tc>
                <a:tc>
                  <a:txBody>
                    <a:bodyPr/>
                    <a:lstStyle/>
                    <a:p>
                      <a:r>
                        <a:rPr lang="bs-Latn-BA" sz="2000" b="0" dirty="0" smtClean="0">
                          <a:latin typeface="Arial Narrow" pitchFamily="34" charset="0"/>
                        </a:rPr>
                        <a:t>Pravo žalbe </a:t>
                      </a:r>
                      <a:endParaRPr lang="bs-Latn-BA" sz="2000" b="0" dirty="0">
                        <a:latin typeface="Arial Narrow" pitchFamily="34" charset="0"/>
                      </a:endParaRPr>
                    </a:p>
                  </a:txBody>
                  <a:tcPr/>
                </a:tc>
              </a:tr>
              <a:tr h="591095">
                <a:tc>
                  <a:txBody>
                    <a:bodyPr/>
                    <a:lstStyle/>
                    <a:p>
                      <a:r>
                        <a:rPr lang="bs-Latn-BA" sz="2000" b="0" dirty="0" smtClean="0">
                          <a:latin typeface="Arial Narrow" pitchFamily="34" charset="0"/>
                        </a:rPr>
                        <a:t>Načelo efikasnosti </a:t>
                      </a:r>
                      <a:endParaRPr lang="bs-Latn-BA" sz="2000" b="0" dirty="0">
                        <a:latin typeface="Arial Narrow" pitchFamily="34" charset="0"/>
                      </a:endParaRPr>
                    </a:p>
                  </a:txBody>
                  <a:tcPr/>
                </a:tc>
                <a:tc>
                  <a:txBody>
                    <a:bodyPr/>
                    <a:lstStyle/>
                    <a:p>
                      <a:r>
                        <a:rPr lang="bs-Latn-BA" sz="2000" b="0" dirty="0" smtClean="0">
                          <a:latin typeface="Arial Narrow" pitchFamily="34" charset="0"/>
                        </a:rPr>
                        <a:t>Konačnost rješenja </a:t>
                      </a:r>
                      <a:endParaRPr lang="bs-Latn-BA" sz="2000" b="0" dirty="0">
                        <a:latin typeface="Arial Narrow" pitchFamily="34" charset="0"/>
                      </a:endParaRPr>
                    </a:p>
                  </a:txBody>
                  <a:tcPr/>
                </a:tc>
              </a:tr>
              <a:tr h="591095">
                <a:tc>
                  <a:txBody>
                    <a:bodyPr/>
                    <a:lstStyle/>
                    <a:p>
                      <a:r>
                        <a:rPr lang="bs-Latn-BA" sz="2000" b="0" dirty="0" smtClean="0">
                          <a:latin typeface="Arial Narrow" pitchFamily="34" charset="0"/>
                        </a:rPr>
                        <a:t>Načelo materijalne istine</a:t>
                      </a:r>
                      <a:endParaRPr lang="bs-Latn-BA" sz="2000" b="0" dirty="0">
                        <a:latin typeface="Arial Narrow" pitchFamily="34" charset="0"/>
                      </a:endParaRPr>
                    </a:p>
                  </a:txBody>
                  <a:tcPr/>
                </a:tc>
                <a:tc>
                  <a:txBody>
                    <a:bodyPr/>
                    <a:lstStyle/>
                    <a:p>
                      <a:r>
                        <a:rPr lang="bs-Latn-BA" sz="2000" b="0" dirty="0" smtClean="0">
                          <a:latin typeface="Arial Narrow" pitchFamily="34" charset="0"/>
                        </a:rPr>
                        <a:t>Pravomoćnost rješenja</a:t>
                      </a:r>
                      <a:endParaRPr lang="bs-Latn-BA" sz="2000" b="0" dirty="0">
                        <a:latin typeface="Arial Narrow" pitchFamily="34" charset="0"/>
                      </a:endParaRPr>
                    </a:p>
                  </a:txBody>
                  <a:tcPr/>
                </a:tc>
              </a:tr>
              <a:tr h="591095">
                <a:tc>
                  <a:txBody>
                    <a:bodyPr/>
                    <a:lstStyle/>
                    <a:p>
                      <a:r>
                        <a:rPr lang="bs-Latn-BA" sz="2000" b="0" dirty="0" smtClean="0">
                          <a:latin typeface="Arial Narrow" pitchFamily="34" charset="0"/>
                        </a:rPr>
                        <a:t>Načelo saslušanja stranke </a:t>
                      </a:r>
                      <a:endParaRPr lang="bs-Latn-BA" sz="2000" b="0" dirty="0">
                        <a:latin typeface="Arial Narrow" pitchFamily="34" charset="0"/>
                      </a:endParaRPr>
                    </a:p>
                  </a:txBody>
                  <a:tcPr/>
                </a:tc>
                <a:tc>
                  <a:txBody>
                    <a:bodyPr/>
                    <a:lstStyle/>
                    <a:p>
                      <a:r>
                        <a:rPr lang="bs-Latn-BA" sz="2000" b="0" dirty="0" smtClean="0">
                          <a:latin typeface="Arial Narrow" pitchFamily="34" charset="0"/>
                        </a:rPr>
                        <a:t>Upotreba jezika i pisma </a:t>
                      </a:r>
                      <a:endParaRPr lang="bs-Latn-BA" sz="2000" b="0" dirty="0">
                        <a:latin typeface="Arial Narrow"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pPr algn="ctr"/>
            <a:r>
              <a:rPr lang="hr-HR" sz="4000" b="1" dirty="0" smtClean="0">
                <a:solidFill>
                  <a:srgbClr val="FFC000"/>
                </a:solidFill>
                <a:latin typeface="Bookman Old Style" pitchFamily="18" charset="0"/>
              </a:rPr>
              <a:t>Bitni elementi svakog dokazivanja</a:t>
            </a:r>
            <a:r>
              <a:rPr lang="hr-HR" sz="3600" b="1" dirty="0" smtClean="0">
                <a:solidFill>
                  <a:srgbClr val="FFC000"/>
                </a:solidFill>
                <a:latin typeface="Bookman Old Style" pitchFamily="18" charset="0"/>
              </a:rPr>
              <a:t> </a:t>
            </a:r>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42642047"/>
              </p:ext>
            </p:extLst>
          </p:nvPr>
        </p:nvGraphicFramePr>
        <p:xfrm>
          <a:off x="0" y="1066800"/>
          <a:ext cx="89154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bs-Latn-BA" sz="2800" b="1" dirty="0" smtClean="0">
                <a:solidFill>
                  <a:schemeClr val="tx1">
                    <a:lumMod val="95000"/>
                    <a:lumOff val="5000"/>
                  </a:schemeClr>
                </a:solidFill>
                <a:latin typeface="Bookman Old Style" pitchFamily="18" charset="0"/>
              </a:rPr>
              <a:t>DOKAZNA SREDSTVA</a:t>
            </a:r>
            <a:endParaRPr lang="en-US" sz="2800" b="1" dirty="0">
              <a:solidFill>
                <a:schemeClr val="tx1">
                  <a:lumMod val="95000"/>
                  <a:lumOff val="5000"/>
                </a:schemeClr>
              </a:solidFill>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5507135"/>
              </p:ext>
            </p:extLst>
          </p:nvPr>
        </p:nvGraphicFramePr>
        <p:xfrm>
          <a:off x="152400" y="1295400"/>
          <a:ext cx="8534400" cy="4830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39400099"/>
              </p:ext>
            </p:extLst>
          </p:nvPr>
        </p:nvGraphicFramePr>
        <p:xfrm>
          <a:off x="0" y="76200"/>
          <a:ext cx="8991600" cy="678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639762"/>
          </a:xfrm>
        </p:spPr>
        <p:txBody>
          <a:bodyPr>
            <a:normAutofit/>
          </a:bodyPr>
          <a:lstStyle/>
          <a:p>
            <a:pPr algn="ctr"/>
            <a:r>
              <a:rPr lang="bs-Latn-BA" sz="2800" b="1" dirty="0" smtClean="0">
                <a:solidFill>
                  <a:schemeClr val="tx1">
                    <a:lumMod val="95000"/>
                    <a:lumOff val="5000"/>
                  </a:schemeClr>
                </a:solidFill>
                <a:latin typeface="Bookman Old Style" pitchFamily="18" charset="0"/>
              </a:rPr>
              <a:t>DONOŠENJE RJEŠENJA</a:t>
            </a:r>
            <a:endParaRPr lang="en-US" sz="2800" b="1" dirty="0">
              <a:solidFill>
                <a:schemeClr val="tx1">
                  <a:lumMod val="95000"/>
                  <a:lumOff val="5000"/>
                </a:schemeClr>
              </a:solidFill>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50557006"/>
              </p:ext>
            </p:extLst>
          </p:nvPr>
        </p:nvGraphicFramePr>
        <p:xfrm>
          <a:off x="0" y="1219200"/>
          <a:ext cx="9144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235191278"/>
              </p:ext>
            </p:extLst>
          </p:nvPr>
        </p:nvGraphicFramePr>
        <p:xfrm>
          <a:off x="0" y="304800"/>
          <a:ext cx="9144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38200"/>
          </a:xfrm>
        </p:spPr>
        <p:txBody>
          <a:bodyPr>
            <a:normAutofit/>
          </a:bodyPr>
          <a:lstStyle/>
          <a:p>
            <a:pPr algn="ctr"/>
            <a:r>
              <a:rPr lang="hr-HR" sz="2800" b="1" dirty="0" smtClean="0">
                <a:solidFill>
                  <a:schemeClr val="tx1">
                    <a:lumMod val="95000"/>
                    <a:lumOff val="5000"/>
                  </a:schemeClr>
                </a:solidFill>
                <a:latin typeface="Bookman Old Style" pitchFamily="18" charset="0"/>
              </a:rPr>
              <a:t>Rok za donošenje rješenja o žalbi</a:t>
            </a:r>
            <a:endParaRPr lang="en-US" sz="2800" b="1" dirty="0">
              <a:solidFill>
                <a:schemeClr val="tx1">
                  <a:lumMod val="95000"/>
                  <a:lumOff val="5000"/>
                </a:schemeClr>
              </a:solidFill>
              <a:latin typeface="Bookman Old Style" pitchFamily="18" charset="0"/>
            </a:endParaRPr>
          </a:p>
        </p:txBody>
      </p:sp>
      <p:sp>
        <p:nvSpPr>
          <p:cNvPr id="3" name="Content Placeholder 2"/>
          <p:cNvSpPr>
            <a:spLocks noGrp="1"/>
          </p:cNvSpPr>
          <p:nvPr>
            <p:ph idx="1"/>
          </p:nvPr>
        </p:nvSpPr>
        <p:spPr>
          <a:xfrm>
            <a:off x="0" y="1219200"/>
            <a:ext cx="8915400" cy="5410200"/>
          </a:xfrm>
        </p:spPr>
        <p:txBody>
          <a:bodyPr>
            <a:normAutofit/>
          </a:bodyPr>
          <a:lstStyle/>
          <a:p>
            <a:pPr algn="just">
              <a:buNone/>
            </a:pPr>
            <a:r>
              <a:rPr lang="hr-HR" sz="2400" b="1" dirty="0">
                <a:solidFill>
                  <a:schemeClr val="tx1">
                    <a:lumMod val="95000"/>
                    <a:lumOff val="5000"/>
                  </a:schemeClr>
                </a:solidFill>
                <a:latin typeface="Bookman Old Style" pitchFamily="18" charset="0"/>
              </a:rPr>
              <a:t> </a:t>
            </a:r>
            <a:r>
              <a:rPr lang="hr-HR" sz="2400" b="1" dirty="0" smtClean="0">
                <a:solidFill>
                  <a:schemeClr val="tx1">
                    <a:lumMod val="95000"/>
                    <a:lumOff val="5000"/>
                  </a:schemeClr>
                </a:solidFill>
                <a:latin typeface="Bookman Old Style" pitchFamily="18" charset="0"/>
              </a:rPr>
              <a:t>  Dosljedno provodeći svoje načelo učinkovitosti i ekonomičnosti zakon nalaže drugostepenom organu da je o žalbi dužan donijeti rješenje i uručiti ga stranci čim prije je to moguće, a najkasnije u roku od trideset dana od dana predaje žalbe. Međutim, posebnim propisima, odnosno propisima koji uređuju pojedine materije, može se propisati i kraći rok za donošenja rješenja o žalbi, ali ne i duži. Prema tome, rok od dva mjeseca je, ustvari, krajnji rok za donošenje rješenja o žalbi stranke odnosno to je prekluzivni rok koji je moguće produžavati čak i posebnim propisima. </a:t>
            </a:r>
            <a:endParaRPr lang="en-US" sz="2400" b="1" dirty="0">
              <a:solidFill>
                <a:schemeClr val="tx1">
                  <a:lumMod val="95000"/>
                  <a:lumOff val="5000"/>
                </a:schemeClr>
              </a:solidFill>
              <a:latin typeface="Bookman Old Style"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a:bodyPr>
          <a:lstStyle/>
          <a:p>
            <a:pPr algn="ctr"/>
            <a:r>
              <a:rPr lang="hr-HR" sz="2800" b="1" dirty="0" smtClean="0">
                <a:solidFill>
                  <a:schemeClr val="tx1">
                    <a:lumMod val="95000"/>
                    <a:lumOff val="5000"/>
                  </a:schemeClr>
                </a:solidFill>
                <a:latin typeface="Bookman Old Style" pitchFamily="18" charset="0"/>
              </a:rPr>
              <a:t>Ispravljanje greške u rješenju</a:t>
            </a:r>
            <a:endParaRPr lang="en-US" sz="2800" b="1" dirty="0">
              <a:solidFill>
                <a:schemeClr val="tx1">
                  <a:lumMod val="95000"/>
                  <a:lumOff val="5000"/>
                </a:schemeClr>
              </a:solidFill>
              <a:latin typeface="Bookman Old Style" pitchFamily="18" charset="0"/>
            </a:endParaRPr>
          </a:p>
        </p:txBody>
      </p:sp>
      <p:sp>
        <p:nvSpPr>
          <p:cNvPr id="3" name="Content Placeholder 2"/>
          <p:cNvSpPr>
            <a:spLocks noGrp="1"/>
          </p:cNvSpPr>
          <p:nvPr>
            <p:ph idx="1"/>
          </p:nvPr>
        </p:nvSpPr>
        <p:spPr>
          <a:xfrm>
            <a:off x="0" y="914400"/>
            <a:ext cx="8915400" cy="5943600"/>
          </a:xfrm>
        </p:spPr>
        <p:txBody>
          <a:bodyPr>
            <a:normAutofit/>
          </a:bodyPr>
          <a:lstStyle/>
          <a:p>
            <a:pPr algn="just">
              <a:buFont typeface="Wingdings" pitchFamily="2" charset="2"/>
              <a:buChar char="ü"/>
            </a:pPr>
            <a:r>
              <a:rPr lang="hr-HR" sz="2400" b="1" dirty="0" smtClean="0">
                <a:solidFill>
                  <a:schemeClr val="tx1">
                    <a:lumMod val="95000"/>
                    <a:lumOff val="5000"/>
                  </a:schemeClr>
                </a:solidFill>
                <a:latin typeface="Bookman Old Style" pitchFamily="18" charset="0"/>
              </a:rPr>
              <a:t>U slučaju da se prilikom donošenja rješanja odnosno pri izradi pisanih otpravaka potkradu određene greške, u zavisnosti od njihove prirode, neke od njih mogu se ispraviti iz razloga što ne utječu na pravno djelovanje rješenja odnosno na njegov opstanak, dok neke dovode do uklanjanja rješenja iz pravnog poretka. </a:t>
            </a:r>
          </a:p>
          <a:p>
            <a:pPr algn="just">
              <a:buFont typeface="Wingdings" pitchFamily="2" charset="2"/>
              <a:buChar char="ü"/>
            </a:pPr>
            <a:r>
              <a:rPr lang="hr-HR" sz="2400" b="1" dirty="0" smtClean="0">
                <a:latin typeface="Bookman Old Style" pitchFamily="18" charset="0"/>
              </a:rPr>
              <a:t>Greške </a:t>
            </a:r>
            <a:r>
              <a:rPr lang="hr-HR" sz="2400" b="1" dirty="0" smtClean="0">
                <a:solidFill>
                  <a:schemeClr val="tx1">
                    <a:lumMod val="95000"/>
                    <a:lumOff val="5000"/>
                  </a:schemeClr>
                </a:solidFill>
                <a:latin typeface="Bookman Old Style" pitchFamily="18" charset="0"/>
              </a:rPr>
              <a:t>koje organ kao donosilac rješenja može ispraviti tehničke su prirode i mogu se u svako doba ispraviti, a nazivamo ih tehničkim (stvarnim odnosno faktičkim greškama). </a:t>
            </a:r>
          </a:p>
          <a:p>
            <a:pPr algn="just">
              <a:buFont typeface="Wingdings" pitchFamily="2" charset="2"/>
              <a:buChar char="ü"/>
            </a:pPr>
            <a:r>
              <a:rPr lang="hr-HR" sz="2400" b="1" dirty="0" smtClean="0">
                <a:solidFill>
                  <a:schemeClr val="tx1">
                    <a:lumMod val="95000"/>
                    <a:lumOff val="5000"/>
                  </a:schemeClr>
                </a:solidFill>
                <a:latin typeface="Bookman Old Style" pitchFamily="18" charset="0"/>
              </a:rPr>
              <a:t>Takve greške su greške u imenima, brojevima, pisanju, računanju, slovne i gramatičke greške, kao i greške koje su rezultat nestručnog rukovanja tehničkim sredstvima. </a:t>
            </a:r>
            <a:endParaRPr lang="en-US" sz="2400" b="1" dirty="0">
              <a:solidFill>
                <a:schemeClr val="tx1">
                  <a:lumMod val="95000"/>
                  <a:lumOff val="5000"/>
                </a:schemeClr>
              </a:solidFill>
              <a:latin typeface="Bookman Old Style"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6347658"/>
              </p:ext>
            </p:extLst>
          </p:nvPr>
        </p:nvGraphicFramePr>
        <p:xfrm>
          <a:off x="304800" y="228601"/>
          <a:ext cx="83820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1918982527"/>
              </p:ext>
            </p:extLst>
          </p:nvPr>
        </p:nvGraphicFramePr>
        <p:xfrm>
          <a:off x="1752600" y="3886200"/>
          <a:ext cx="4267200" cy="2692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955946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685800"/>
          </a:xfrm>
        </p:spPr>
        <p:txBody>
          <a:bodyPr>
            <a:normAutofit/>
          </a:bodyPr>
          <a:lstStyle/>
          <a:p>
            <a:pPr algn="ctr"/>
            <a:r>
              <a:rPr lang="bs-Latn-BA" sz="2800" b="1" dirty="0" smtClean="0">
                <a:latin typeface="Bookman Old Style" pitchFamily="18" charset="0"/>
              </a:rPr>
              <a:t>ŽALBENI POSTUPAK</a:t>
            </a:r>
            <a:endParaRPr lang="en-US" sz="2800" b="1" dirty="0">
              <a:latin typeface="Bookman Old Style" pitchFamily="18" charset="0"/>
            </a:endParaRPr>
          </a:p>
        </p:txBody>
      </p:sp>
      <p:graphicFrame>
        <p:nvGraphicFramePr>
          <p:cNvPr id="10" name="Content Placeholder 9"/>
          <p:cNvGraphicFramePr>
            <a:graphicFrameLocks noGrp="1"/>
          </p:cNvGraphicFramePr>
          <p:nvPr>
            <p:ph idx="1"/>
          </p:nvPr>
        </p:nvGraphicFramePr>
        <p:xfrm>
          <a:off x="457200" y="838201"/>
          <a:ext cx="822960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p:cNvGraphicFramePr/>
          <p:nvPr>
            <p:extLst>
              <p:ext uri="{D42A27DB-BD31-4B8C-83A1-F6EECF244321}">
                <p14:modId xmlns:p14="http://schemas.microsoft.com/office/powerpoint/2010/main" val="2126585943"/>
              </p:ext>
            </p:extLst>
          </p:nvPr>
        </p:nvGraphicFramePr>
        <p:xfrm>
          <a:off x="304800" y="1143000"/>
          <a:ext cx="8610600" cy="5486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2" name="TextBox 11"/>
          <p:cNvSpPr txBox="1"/>
          <p:nvPr/>
        </p:nvSpPr>
        <p:spPr>
          <a:xfrm>
            <a:off x="1676400" y="3200400"/>
            <a:ext cx="1447800" cy="800219"/>
          </a:xfrm>
          <a:prstGeom prst="rect">
            <a:avLst/>
          </a:prstGeom>
          <a:noFill/>
        </p:spPr>
        <p:txBody>
          <a:bodyPr wrap="square" rtlCol="0">
            <a:spAutoFit/>
          </a:bodyPr>
          <a:lstStyle/>
          <a:p>
            <a:r>
              <a:rPr lang="bs-Latn-BA" b="1" dirty="0" smtClean="0">
                <a:solidFill>
                  <a:srgbClr val="FFFF00"/>
                </a:solidFill>
                <a:effectLst>
                  <a:outerShdw blurRad="38100" dist="38100" dir="2700000" algn="tl">
                    <a:srgbClr val="000000">
                      <a:alpha val="43137"/>
                    </a:srgbClr>
                  </a:outerShdw>
                </a:effectLst>
              </a:rPr>
              <a:t>   </a:t>
            </a:r>
            <a:r>
              <a:rPr lang="bs-Latn-BA" sz="2800" b="1" dirty="0" smtClean="0">
                <a:solidFill>
                  <a:srgbClr val="FFFF00"/>
                </a:solidFill>
                <a:effectLst>
                  <a:outerShdw blurRad="38100" dist="38100" dir="2700000" algn="tl">
                    <a:srgbClr val="000000">
                      <a:alpha val="43137"/>
                    </a:srgbClr>
                  </a:outerShdw>
                </a:effectLst>
                <a:latin typeface="Bookman Old Style" pitchFamily="18" charset="0"/>
              </a:rPr>
              <a:t>ŽALBA</a:t>
            </a:r>
            <a:endParaRPr lang="en-US" sz="2800" b="1" dirty="0">
              <a:solidFill>
                <a:srgbClr val="FFFF00"/>
              </a:solidFill>
              <a:effectLst>
                <a:outerShdw blurRad="38100" dist="38100" dir="2700000" algn="tl">
                  <a:srgbClr val="000000">
                    <a:alpha val="43137"/>
                  </a:srgbClr>
                </a:outerShdw>
              </a:effectLst>
              <a:latin typeface="Bookman Old Style"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77200" cy="1219200"/>
          </a:xfrm>
        </p:spPr>
        <p:txBody>
          <a:bodyPr>
            <a:normAutofit/>
          </a:bodyPr>
          <a:lstStyle/>
          <a:p>
            <a:pPr algn="ctr"/>
            <a:r>
              <a:rPr lang="bs-Latn-BA" sz="3200" b="1" dirty="0" smtClean="0">
                <a:latin typeface="Bookman Old Style" pitchFamily="18" charset="0"/>
              </a:rPr>
              <a:t>ŽALBENI POSTUPAK</a:t>
            </a:r>
            <a:endParaRPr lang="en-US" sz="32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39040197"/>
              </p:ext>
            </p:extLst>
          </p:nvPr>
        </p:nvGraphicFramePr>
        <p:xfrm>
          <a:off x="304800" y="12192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normAutofit/>
          </a:bodyPr>
          <a:lstStyle/>
          <a:p>
            <a:pPr algn="ctr"/>
            <a:r>
              <a:rPr lang="bs-Latn-BA" sz="2000" b="1" dirty="0" smtClean="0">
                <a:latin typeface="Bookman Old Style" pitchFamily="18" charset="0"/>
              </a:rPr>
              <a:t>NADLEŽNOST I VRSTE NADLEŽNOSTI U UPRAVNOM POSTUPKU </a:t>
            </a:r>
            <a:endParaRPr lang="en-US" sz="20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8804106"/>
              </p:ext>
            </p:extLst>
          </p:nvPr>
        </p:nvGraphicFramePr>
        <p:xfrm>
          <a:off x="0" y="914400"/>
          <a:ext cx="88392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ctr"/>
            <a:r>
              <a:rPr lang="bs-Latn-BA" sz="2800" b="1" dirty="0" smtClean="0">
                <a:latin typeface="Bookman Old Style" pitchFamily="18" charset="0"/>
              </a:rPr>
              <a:t>DEJSTVO ŽALBE</a:t>
            </a:r>
            <a:endParaRPr lang="en-US" sz="28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57954599"/>
              </p:ext>
            </p:extLst>
          </p:nvPr>
        </p:nvGraphicFramePr>
        <p:xfrm>
          <a:off x="0" y="1143000"/>
          <a:ext cx="91440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96029397"/>
              </p:ext>
            </p:extLst>
          </p:nvPr>
        </p:nvGraphicFramePr>
        <p:xfrm>
          <a:off x="228600" y="533400"/>
          <a:ext cx="85344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91256026"/>
              </p:ext>
            </p:extLst>
          </p:nvPr>
        </p:nvGraphicFramePr>
        <p:xfrm>
          <a:off x="304800" y="533400"/>
          <a:ext cx="8382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15962"/>
          </a:xfrm>
        </p:spPr>
        <p:txBody>
          <a:bodyPr>
            <a:normAutofit/>
          </a:bodyPr>
          <a:lstStyle/>
          <a:p>
            <a:pPr algn="ctr"/>
            <a:r>
              <a:rPr lang="bs-Latn-BA" sz="2800" b="1" dirty="0" smtClean="0">
                <a:latin typeface="Bookman Old Style" pitchFamily="18" charset="0"/>
              </a:rPr>
              <a:t>VANREDNA PRAVNI LIJEKOVI</a:t>
            </a:r>
            <a:endParaRPr lang="en-US" sz="2800" b="1" dirty="0">
              <a:latin typeface="Bookman Old Style"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68142412"/>
              </p:ext>
            </p:extLst>
          </p:nvPr>
        </p:nvGraphicFramePr>
        <p:xfrm>
          <a:off x="0" y="1143000"/>
          <a:ext cx="9144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4650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11151724"/>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84999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685800"/>
          </a:xfrm>
        </p:spPr>
        <p:txBody>
          <a:bodyPr>
            <a:normAutofit/>
          </a:bodyPr>
          <a:lstStyle/>
          <a:p>
            <a:pPr algn="ctr"/>
            <a:r>
              <a:rPr lang="bs-Latn-BA" sz="2800" b="1" dirty="0" smtClean="0">
                <a:latin typeface="Bookman Old Style" pitchFamily="18" charset="0"/>
              </a:rPr>
              <a:t>IZVRŠENJE RJEŠENJA I ZAKLJUČAKA</a:t>
            </a:r>
            <a:endParaRPr lang="en-US" sz="2800" b="1" dirty="0">
              <a:latin typeface="Bookman Old Style" pitchFamily="18" charset="0"/>
            </a:endParaRPr>
          </a:p>
        </p:txBody>
      </p:sp>
      <p:graphicFrame>
        <p:nvGraphicFramePr>
          <p:cNvPr id="8" name="Content Placeholder 7"/>
          <p:cNvGraphicFramePr>
            <a:graphicFrameLocks noGrp="1"/>
          </p:cNvGraphicFramePr>
          <p:nvPr>
            <p:ph idx="1"/>
          </p:nvPr>
        </p:nvGraphicFramePr>
        <p:xfrm>
          <a:off x="0" y="990600"/>
          <a:ext cx="86868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
            <a:ext cx="8686800" cy="1143000"/>
          </a:xfrm>
        </p:spPr>
        <p:txBody>
          <a:bodyPr>
            <a:noAutofit/>
          </a:bodyPr>
          <a:lstStyle/>
          <a:p>
            <a:pPr algn="ctr"/>
            <a:r>
              <a:rPr lang="bs-Latn-BA" sz="2800" b="1" dirty="0" smtClean="0">
                <a:latin typeface="Bookman Old Style" pitchFamily="18" charset="0"/>
              </a:rPr>
              <a:t>OSNOVNE VRSTE IZVRŠENJA RJEŠENJA DONESENIH U UPRAVNOM POSTUPKU</a:t>
            </a:r>
            <a:endParaRPr lang="en-US" sz="28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1362006"/>
              </p:ext>
            </p:extLst>
          </p:nvPr>
        </p:nvGraphicFramePr>
        <p:xfrm>
          <a:off x="0" y="1143000"/>
          <a:ext cx="91440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763000" cy="6553200"/>
          </a:xfrm>
        </p:spPr>
        <p:style>
          <a:lnRef idx="1">
            <a:schemeClr val="dk1"/>
          </a:lnRef>
          <a:fillRef idx="2">
            <a:schemeClr val="dk1"/>
          </a:fillRef>
          <a:effectRef idx="1">
            <a:schemeClr val="dk1"/>
          </a:effectRef>
          <a:fontRef idx="minor">
            <a:schemeClr val="dk1"/>
          </a:fontRef>
        </p:style>
        <p:txBody>
          <a:bodyPr>
            <a:normAutofit lnSpcReduction="10000"/>
          </a:bodyPr>
          <a:lstStyle/>
          <a:p>
            <a:pPr algn="ctr">
              <a:buNone/>
            </a:pPr>
            <a:r>
              <a:rPr lang="hr-HR" sz="2400" b="1" dirty="0" smtClean="0">
                <a:ln w="10541" cmpd="sng">
                  <a:solidFill>
                    <a:schemeClr val="tx1"/>
                  </a:solidFill>
                  <a:prstDash val="solid"/>
                </a:ln>
                <a:solidFill>
                  <a:srgbClr val="FFFF00"/>
                </a:solidFill>
                <a:latin typeface="Bookman Old Style" pitchFamily="18" charset="0"/>
              </a:rPr>
              <a:t>PREDMET IZVRŠENJA RJEŠENJA</a:t>
            </a:r>
            <a:endParaRPr lang="en-US" sz="2400" b="1" dirty="0" smtClean="0">
              <a:ln w="10541" cmpd="sng">
                <a:solidFill>
                  <a:schemeClr val="tx1"/>
                </a:solidFill>
                <a:prstDash val="solid"/>
              </a:ln>
              <a:solidFill>
                <a:srgbClr val="FFFF00"/>
              </a:solidFill>
              <a:latin typeface="Bookman Old Style" pitchFamily="18" charset="0"/>
            </a:endParaRPr>
          </a:p>
          <a:p>
            <a:pPr algn="just">
              <a:buNone/>
            </a:pPr>
            <a:endParaRPr lang="en-US" sz="2400" b="1" dirty="0" smtClean="0">
              <a:ln w="10541" cmpd="sng">
                <a:solidFill>
                  <a:schemeClr val="tx1"/>
                </a:solidFill>
                <a:prstDash val="solid"/>
              </a:ln>
              <a:solidFill>
                <a:srgbClr val="FFFF00"/>
              </a:solidFill>
              <a:latin typeface="Bookman Old Style" pitchFamily="18" charset="0"/>
            </a:endParaRPr>
          </a:p>
          <a:p>
            <a:pPr algn="just"/>
            <a:r>
              <a:rPr lang="hr-HR" sz="2400" b="1" dirty="0" smtClean="0">
                <a:ln w="10541" cmpd="sng">
                  <a:solidFill>
                    <a:schemeClr val="tx1"/>
                  </a:solidFill>
                  <a:prstDash val="solid"/>
                </a:ln>
                <a:solidFill>
                  <a:srgbClr val="FFFF00"/>
                </a:solidFill>
                <a:latin typeface="Bookman Old Style" pitchFamily="18" charset="0"/>
              </a:rPr>
              <a:t>S obzirom da uprava svoju djelatnost ostvaruje na dva načina, a to su: vladanje ljudima i upravljanje stvarima, to je i predmet prinudnog izvršenja ili čovjek ili njegova imovina. </a:t>
            </a:r>
          </a:p>
          <a:p>
            <a:pPr algn="just"/>
            <a:r>
              <a:rPr lang="hr-HR" sz="2400" b="1" dirty="0" smtClean="0">
                <a:ln w="10541" cmpd="sng">
                  <a:solidFill>
                    <a:schemeClr val="tx1"/>
                  </a:solidFill>
                  <a:prstDash val="solid"/>
                </a:ln>
                <a:solidFill>
                  <a:srgbClr val="FFFF00"/>
                </a:solidFill>
                <a:latin typeface="Bookman Old Style" pitchFamily="18" charset="0"/>
              </a:rPr>
              <a:t>Ukoliko je predmet izvršenja čovjek, onda se izvršenje provodi neposrednim izvršenjem i to djelovanjem na njegovu psihu da nešto učini ili da nešto propusti odnosno da nekako postupi. </a:t>
            </a:r>
          </a:p>
          <a:p>
            <a:pPr algn="just"/>
            <a:r>
              <a:rPr lang="hr-HR" sz="2400" b="1" dirty="0" smtClean="0">
                <a:ln w="10541" cmpd="sng">
                  <a:solidFill>
                    <a:schemeClr val="tx1"/>
                  </a:solidFill>
                  <a:prstDash val="solid"/>
                </a:ln>
                <a:solidFill>
                  <a:srgbClr val="FFFF00"/>
                </a:solidFill>
                <a:latin typeface="Bookman Old Style" pitchFamily="18" charset="0"/>
              </a:rPr>
              <a:t>Prinuda nad čovjekom provodi se novčanim kažnjavanjem, sve dok izvršenik ne izvrši naloženu radnju. </a:t>
            </a:r>
          </a:p>
          <a:p>
            <a:pPr algn="just"/>
            <a:r>
              <a:rPr lang="hr-HR" sz="2400" b="1" dirty="0" smtClean="0">
                <a:ln w="10541" cmpd="sng">
                  <a:solidFill>
                    <a:schemeClr val="tx1"/>
                  </a:solidFill>
                  <a:prstDash val="solid"/>
                </a:ln>
                <a:solidFill>
                  <a:srgbClr val="FFFF00"/>
                </a:solidFill>
                <a:latin typeface="Bookman Old Style" pitchFamily="18" charset="0"/>
              </a:rPr>
              <a:t>Ukoliko je predmet izvršenja neka imovina, onda se izvršenje sastoji u oduzimanju pojedinih predmeta ili prava iz imovine izvršenika (dužnika) odnosno u oduzimanju cijele imovine izvršenika radi namirenja potraživanja.</a:t>
            </a:r>
            <a:endParaRPr lang="en-US" sz="2400" b="1" dirty="0" smtClean="0">
              <a:ln w="10541" cmpd="sng">
                <a:solidFill>
                  <a:schemeClr val="tx1"/>
                </a:solidFill>
                <a:prstDash val="solid"/>
              </a:ln>
              <a:solidFill>
                <a:srgbClr val="FFFF00"/>
              </a:solidFill>
              <a:latin typeface="Bookman Old Style"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067800" cy="1417638"/>
          </a:xfrm>
        </p:spPr>
        <p:txBody>
          <a:bodyPr>
            <a:noAutofit/>
          </a:bodyPr>
          <a:lstStyle/>
          <a:p>
            <a:pPr algn="ctr"/>
            <a:r>
              <a:rPr lang="bs-Latn-BA" sz="2800" b="1" dirty="0" smtClean="0">
                <a:latin typeface="Bookman Old Style" pitchFamily="18" charset="0"/>
              </a:rPr>
              <a:t>ORGAN I UČESNICI UPRAVNOG IZVRŠNOG POSTUPKA</a:t>
            </a:r>
            <a:endParaRPr lang="en-US" sz="28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7996149"/>
              </p:ext>
            </p:extLst>
          </p:nvPr>
        </p:nvGraphicFramePr>
        <p:xfrm>
          <a:off x="457200" y="1600200"/>
          <a:ext cx="8382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 y="152400"/>
            <a:ext cx="9144000" cy="1143000"/>
          </a:xfrm>
        </p:spPr>
        <p:txBody>
          <a:bodyPr>
            <a:noAutofit/>
          </a:bodyPr>
          <a:lstStyle/>
          <a:p>
            <a:pPr algn="ctr"/>
            <a:r>
              <a:rPr lang="bs-Latn-BA" sz="2800" b="1" dirty="0" smtClean="0">
                <a:latin typeface="Bookman Old Style" pitchFamily="18" charset="0"/>
              </a:rPr>
              <a:t>NAČIN PROVOĐENJA ADMINISTRATIVNOG IZVRŠENJA RJEŠENJA</a:t>
            </a:r>
            <a:endParaRPr lang="en-US" sz="28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8617457"/>
              </p:ext>
            </p:extLst>
          </p:nvPr>
        </p:nvGraphicFramePr>
        <p:xfrm>
          <a:off x="457200" y="1828800"/>
          <a:ext cx="85344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
            <a:ext cx="8305800" cy="944562"/>
          </a:xfrm>
        </p:spPr>
        <p:txBody>
          <a:bodyPr>
            <a:normAutofit/>
          </a:bodyPr>
          <a:lstStyle/>
          <a:p>
            <a:pPr algn="ctr"/>
            <a:r>
              <a:rPr lang="bs-Latn-BA" sz="2800" b="1" dirty="0" smtClean="0">
                <a:latin typeface="Bookman Old Style" pitchFamily="18" charset="0"/>
              </a:rPr>
              <a:t>DELEGACIJA I AVOKACIJA NADLEŽNOSTI </a:t>
            </a:r>
            <a:endParaRPr lang="en-US" sz="28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7947294"/>
              </p:ext>
            </p:extLst>
          </p:nvPr>
        </p:nvGraphicFramePr>
        <p:xfrm>
          <a:off x="0" y="1143000"/>
          <a:ext cx="8915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126162"/>
          </a:xfrm>
        </p:spPr>
        <p:style>
          <a:lnRef idx="2">
            <a:schemeClr val="dk1"/>
          </a:lnRef>
          <a:fillRef idx="1">
            <a:schemeClr val="lt1"/>
          </a:fillRef>
          <a:effectRef idx="0">
            <a:schemeClr val="dk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bs-Latn-BA" sz="2800" b="1" dirty="0" smtClean="0">
                <a:ln w="11430">
                  <a:solidFill>
                    <a:srgbClr val="FFFF00"/>
                  </a:solidFill>
                </a:ln>
                <a:solidFill>
                  <a:schemeClr val="tx1"/>
                </a:solidFill>
                <a:effectLst>
                  <a:outerShdw blurRad="50800" dist="39000" dir="5460000" algn="tl">
                    <a:srgbClr val="000000">
                      <a:alpha val="38000"/>
                    </a:srgbClr>
                  </a:outerShdw>
                </a:effectLst>
                <a:latin typeface="Bookman Old Style" pitchFamily="18" charset="0"/>
              </a:rPr>
              <a:t>- OBUSTAVLJANJE I ODLAGANJE </a:t>
            </a:r>
            <a:br>
              <a:rPr lang="bs-Latn-BA" sz="2800" b="1" dirty="0" smtClean="0">
                <a:ln w="11430">
                  <a:solidFill>
                    <a:srgbClr val="FFFF00"/>
                  </a:solidFill>
                </a:ln>
                <a:solidFill>
                  <a:schemeClr val="tx1"/>
                </a:solidFill>
                <a:effectLst>
                  <a:outerShdw blurRad="50800" dist="39000" dir="5460000" algn="tl">
                    <a:srgbClr val="000000">
                      <a:alpha val="38000"/>
                    </a:srgbClr>
                  </a:outerShdw>
                </a:effectLst>
                <a:latin typeface="Bookman Old Style" pitchFamily="18" charset="0"/>
              </a:rPr>
            </a:br>
            <a:r>
              <a:rPr lang="bs-Latn-BA" sz="2800" b="1" dirty="0" smtClean="0">
                <a:ln w="11430">
                  <a:solidFill>
                    <a:srgbClr val="FFFF00"/>
                  </a:solidFill>
                </a:ln>
                <a:solidFill>
                  <a:schemeClr val="tx1"/>
                </a:solidFill>
                <a:effectLst>
                  <a:outerShdw blurRad="50800" dist="39000" dir="5460000" algn="tl">
                    <a:srgbClr val="000000">
                      <a:alpha val="38000"/>
                    </a:srgbClr>
                  </a:outerShdw>
                </a:effectLst>
                <a:latin typeface="Bookman Old Style" pitchFamily="18" charset="0"/>
              </a:rPr>
              <a:t>IZVRŠENJA RJEŠENJA</a:t>
            </a:r>
            <a:r>
              <a:rPr lang="bs-Latn-BA" sz="2800" b="1" dirty="0" smtClean="0">
                <a:ln w="11430">
                  <a:solidFill>
                    <a:srgbClr val="FFFF00"/>
                  </a:solidFill>
                </a:ln>
                <a:solidFill>
                  <a:schemeClr val="tx1"/>
                </a:solidFill>
                <a:effectLst>
                  <a:outerShdw blurRad="50800" dist="39000" dir="5460000" algn="tl">
                    <a:srgbClr val="000000">
                      <a:alpha val="38000"/>
                    </a:srgbClr>
                  </a:outerShdw>
                </a:effectLst>
              </a:rPr>
              <a:t/>
            </a:r>
            <a:br>
              <a:rPr lang="bs-Latn-BA" sz="2800" b="1" dirty="0" smtClean="0">
                <a:ln w="11430">
                  <a:solidFill>
                    <a:srgbClr val="FFFF00"/>
                  </a:solidFill>
                </a:ln>
                <a:solidFill>
                  <a:schemeClr val="tx1"/>
                </a:solidFill>
                <a:effectLst>
                  <a:outerShdw blurRad="50800" dist="39000" dir="5460000" algn="tl">
                    <a:srgbClr val="000000">
                      <a:alpha val="38000"/>
                    </a:srgbClr>
                  </a:outerShdw>
                </a:effectLst>
              </a:rPr>
            </a:br>
            <a:r>
              <a:rPr lang="bs-Latn-BA" sz="2800" b="1" dirty="0" smtClean="0">
                <a:ln w="11430">
                  <a:solidFill>
                    <a:srgbClr val="FFFF00"/>
                  </a:solidFill>
                </a:ln>
                <a:solidFill>
                  <a:schemeClr val="tx1"/>
                </a:solidFill>
                <a:effectLst>
                  <a:outerShdw blurRad="50800" dist="39000" dir="5460000" algn="tl">
                    <a:srgbClr val="000000">
                      <a:alpha val="38000"/>
                    </a:srgbClr>
                  </a:outerShdw>
                </a:effectLst>
              </a:rPr>
              <a:t/>
            </a:r>
            <a:br>
              <a:rPr lang="bs-Latn-BA" sz="2800" b="1" dirty="0" smtClean="0">
                <a:ln w="11430">
                  <a:solidFill>
                    <a:srgbClr val="FFFF00"/>
                  </a:solidFill>
                </a:ln>
                <a:solidFill>
                  <a:schemeClr val="tx1"/>
                </a:solidFill>
                <a:effectLst>
                  <a:outerShdw blurRad="50800" dist="39000" dir="5460000" algn="tl">
                    <a:srgbClr val="000000">
                      <a:alpha val="38000"/>
                    </a:srgbClr>
                  </a:outerShdw>
                </a:effectLst>
              </a:rPr>
            </a:br>
            <a:r>
              <a:rPr lang="bs-Latn-BA" sz="2800" b="1" dirty="0" smtClean="0">
                <a:ln w="11430">
                  <a:solidFill>
                    <a:srgbClr val="FFFF00"/>
                  </a:solidFill>
                </a:ln>
                <a:solidFill>
                  <a:schemeClr val="tx1"/>
                </a:solidFill>
                <a:effectLst>
                  <a:outerShdw blurRad="50800" dist="39000" dir="5460000" algn="tl">
                    <a:srgbClr val="000000">
                      <a:alpha val="38000"/>
                    </a:srgbClr>
                  </a:outerShdw>
                </a:effectLst>
              </a:rPr>
              <a:t/>
            </a:r>
            <a:br>
              <a:rPr lang="bs-Latn-BA" sz="2800" b="1" dirty="0" smtClean="0">
                <a:ln w="11430">
                  <a:solidFill>
                    <a:srgbClr val="FFFF00"/>
                  </a:solidFill>
                </a:ln>
                <a:solidFill>
                  <a:schemeClr val="tx1"/>
                </a:solidFill>
                <a:effectLst>
                  <a:outerShdw blurRad="50800" dist="39000" dir="5460000" algn="tl">
                    <a:srgbClr val="000000">
                      <a:alpha val="38000"/>
                    </a:srgbClr>
                  </a:outerShdw>
                </a:effectLst>
              </a:rPr>
            </a:br>
            <a:r>
              <a:rPr lang="bs-Latn-BA" sz="2800" b="1" dirty="0" smtClean="0">
                <a:ln w="11430">
                  <a:solidFill>
                    <a:srgbClr val="FFFF00"/>
                  </a:solidFill>
                </a:ln>
                <a:solidFill>
                  <a:schemeClr val="tx1"/>
                </a:solidFill>
                <a:effectLst>
                  <a:outerShdw blurRad="50800" dist="39000" dir="5460000" algn="tl">
                    <a:srgbClr val="000000">
                      <a:alpha val="38000"/>
                    </a:srgbClr>
                  </a:outerShdw>
                </a:effectLst>
              </a:rPr>
              <a:t>- </a:t>
            </a:r>
            <a:r>
              <a:rPr lang="bs-Latn-BA" sz="2800" b="1" dirty="0" smtClean="0">
                <a:ln w="11430">
                  <a:solidFill>
                    <a:srgbClr val="FFFF00"/>
                  </a:solidFill>
                </a:ln>
                <a:solidFill>
                  <a:schemeClr val="tx1"/>
                </a:solidFill>
                <a:effectLst>
                  <a:outerShdw blurRad="50800" dist="39000" dir="5460000" algn="tl">
                    <a:srgbClr val="000000">
                      <a:alpha val="38000"/>
                    </a:srgbClr>
                  </a:outerShdw>
                </a:effectLst>
                <a:latin typeface="Bookman Old Style" pitchFamily="18" charset="0"/>
              </a:rPr>
              <a:t>IZVRŠENJE RADI OSIGURANJA I PRIVREMENI ZAKLJUČAK</a:t>
            </a:r>
            <a:endParaRPr lang="en-US" sz="2800" b="1" dirty="0">
              <a:ln w="11430">
                <a:solidFill>
                  <a:srgbClr val="FFFF00"/>
                </a:solidFill>
              </a:ln>
              <a:solidFill>
                <a:schemeClr val="tx1"/>
              </a:solidFill>
              <a:effectLst>
                <a:outerShdw blurRad="50800" dist="39000" dir="5460000" algn="tl">
                  <a:srgbClr val="000000">
                    <a:alpha val="38000"/>
                  </a:srgbClr>
                </a:outerShdw>
              </a:effectLst>
              <a:latin typeface="Bookman Old Style"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24353930"/>
              </p:ext>
            </p:extLst>
          </p:nvPr>
        </p:nvGraphicFramePr>
        <p:xfrm>
          <a:off x="76200" y="1219200"/>
          <a:ext cx="8686800" cy="490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45186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83385806"/>
              </p:ext>
            </p:extLst>
          </p:nvPr>
        </p:nvGraphicFramePr>
        <p:xfrm>
          <a:off x="0" y="0"/>
          <a:ext cx="8915400" cy="701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87186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bs-Latn-BA" sz="3200" b="1" dirty="0" smtClean="0">
                <a:solidFill>
                  <a:schemeClr val="tx1"/>
                </a:solidFill>
                <a:latin typeface="Times New Roman" pitchFamily="18" charset="0"/>
                <a:cs typeface="Times New Roman" pitchFamily="18" charset="0"/>
              </a:rPr>
              <a:t>OSNOVNA NAČELA UPRAVNOG SPORA</a:t>
            </a:r>
            <a:endParaRPr lang="en-US" sz="32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447800"/>
            <a:ext cx="9144000" cy="5638800"/>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p>
            <a:pPr lvl="0">
              <a:buFont typeface="Wingdings" pitchFamily="2" charset="2"/>
              <a:buChar char="Ø"/>
            </a:pPr>
            <a:r>
              <a:rPr lang="hr-HR"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rPr>
              <a:t>načelo zakonitosti,</a:t>
            </a:r>
            <a:endParaRPr lang="en-US"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endParaRPr>
          </a:p>
          <a:p>
            <a:pPr lvl="0">
              <a:buFont typeface="Wingdings" pitchFamily="2" charset="2"/>
              <a:buChar char="Ø"/>
            </a:pPr>
            <a:r>
              <a:rPr lang="hr-HR"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rPr>
              <a:t>načelo dispozicije stranaka,</a:t>
            </a:r>
            <a:endParaRPr lang="en-US"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endParaRPr>
          </a:p>
          <a:p>
            <a:pPr lvl="0">
              <a:buFont typeface="Wingdings" pitchFamily="2" charset="2"/>
              <a:buChar char="Ø"/>
            </a:pPr>
            <a:r>
              <a:rPr lang="hr-HR"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rPr>
              <a:t>načelo oslanjanja suda na utvrđeno činjenično stanje u upravnom postupku,</a:t>
            </a:r>
            <a:endParaRPr lang="en-US"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endParaRPr>
          </a:p>
          <a:p>
            <a:pPr lvl="0">
              <a:buFont typeface="Wingdings" pitchFamily="2" charset="2"/>
              <a:buChar char="Ø"/>
            </a:pPr>
            <a:r>
              <a:rPr lang="hr-HR"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rPr>
              <a:t>načelo suđenja po sucu pojedincu odnosno zbornog suđenja,</a:t>
            </a:r>
            <a:endParaRPr lang="en-US"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endParaRPr>
          </a:p>
          <a:p>
            <a:pPr lvl="0">
              <a:buFont typeface="Wingdings" pitchFamily="2" charset="2"/>
              <a:buChar char="Ø"/>
            </a:pPr>
            <a:r>
              <a:rPr lang="hr-HR"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rPr>
              <a:t>načelo sudskog odlučivanja u nejavnoj sjednici,</a:t>
            </a:r>
            <a:endParaRPr lang="en-US"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endParaRPr>
          </a:p>
          <a:p>
            <a:pPr lvl="0">
              <a:buFont typeface="Wingdings" pitchFamily="2" charset="2"/>
              <a:buChar char="Ø"/>
            </a:pPr>
            <a:r>
              <a:rPr lang="hr-HR"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rPr>
              <a:t>načelo pravosnažnosti i obaveznosti upravno-sudskih odluka,</a:t>
            </a:r>
            <a:endParaRPr lang="en-US"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endParaRPr>
          </a:p>
          <a:p>
            <a:pPr lvl="0">
              <a:buFont typeface="Wingdings" pitchFamily="2" charset="2"/>
              <a:buChar char="Ø"/>
            </a:pPr>
            <a:r>
              <a:rPr lang="hr-HR"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rPr>
              <a:t>načelo o supsidijarnoj i shodnoj primjeni ZUP-a,</a:t>
            </a:r>
            <a:endParaRPr lang="en-US"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endParaRPr>
          </a:p>
          <a:p>
            <a:pPr lvl="0">
              <a:buFont typeface="Wingdings" pitchFamily="2" charset="2"/>
              <a:buChar char="Ø"/>
            </a:pPr>
            <a:r>
              <a:rPr lang="hr-HR"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rPr>
              <a:t>načelo o upotrebi jezika u postupku,</a:t>
            </a:r>
            <a:endParaRPr lang="en-US"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endParaRPr>
          </a:p>
          <a:p>
            <a:pPr lvl="0">
              <a:buFont typeface="Wingdings" pitchFamily="2" charset="2"/>
              <a:buChar char="Ø"/>
            </a:pPr>
            <a:r>
              <a:rPr lang="hr-HR"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rPr>
              <a:t>načelo o snošenju troškova postupka.</a:t>
            </a:r>
            <a:endParaRPr lang="en-US" b="1" dirty="0" smtClean="0">
              <a:ln w="11430"/>
              <a:solidFill>
                <a:schemeClr val="tx1"/>
              </a:solidFill>
              <a:effectLst>
                <a:outerShdw blurRad="50800" dist="39000" dir="5460000" algn="tl">
                  <a:srgbClr val="000000">
                    <a:alpha val="38000"/>
                  </a:srgbClr>
                </a:outerShdw>
              </a:effectLst>
              <a:latin typeface="Arial" pitchFamily="34" charset="0"/>
              <a:cs typeface="Arial" pitchFamily="34" charset="0"/>
            </a:endParaRPr>
          </a:p>
          <a:p>
            <a:endParaRPr lang="en-US" b="1" dirty="0">
              <a:ln w="11430"/>
              <a:solidFill>
                <a:schemeClr val="tx1"/>
              </a:solidFill>
              <a:effectLst>
                <a:outerShdw blurRad="50800" dist="39000" dir="5460000" algn="tl">
                  <a:srgbClr val="000000">
                    <a:alpha val="38000"/>
                  </a:srgbClr>
                </a:outerShdw>
              </a:effectLst>
              <a:latin typeface="Arial" pitchFamily="34" charset="0"/>
              <a:cs typeface="Arial" pitchFamily="34" charset="0"/>
            </a:endParaRPr>
          </a:p>
        </p:txBody>
      </p:sp>
    </p:spTree>
    <p:extLst>
      <p:ext uri="{BB962C8B-B14F-4D97-AF65-F5344CB8AC3E}">
        <p14:creationId xmlns:p14="http://schemas.microsoft.com/office/powerpoint/2010/main" val="39124242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
            <a:ext cx="8229600" cy="435864"/>
          </a:xfrm>
        </p:spPr>
        <p:txBody>
          <a:bodyPr>
            <a:noAutofit/>
          </a:bodyPr>
          <a:lstStyle/>
          <a:p>
            <a:r>
              <a:rPr lang="bs-Latn-B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Pravo pokretanja upravnog spora</a:t>
            </a:r>
            <a:endParaRPr lang="bs-Latn-BA"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0" y="381000"/>
            <a:ext cx="9144000" cy="6477000"/>
          </a:xfrm>
        </p:spPr>
        <p:txBody>
          <a:bodyPr>
            <a:noAutofit/>
          </a:bodyPr>
          <a:lstStyle/>
          <a:p>
            <a:pPr marL="514350" indent="-514350" algn="just">
              <a:buFont typeface="+mj-lt"/>
              <a:buAutoNum type="arabicPeriod"/>
            </a:pPr>
            <a:r>
              <a:rPr lang="vi-VN" sz="1800" b="1" dirty="0" smtClean="0"/>
              <a:t>građanin </a:t>
            </a:r>
            <a:r>
              <a:rPr lang="vi-VN" sz="1800" b="1" dirty="0"/>
              <a:t>ili pravno lice </a:t>
            </a:r>
            <a:r>
              <a:rPr lang="vi-VN" sz="1800" dirty="0"/>
              <a:t>ako je konačnim upravnim aktom povrijeđeno neko </a:t>
            </a:r>
            <a:r>
              <a:rPr lang="vi-VN" sz="1800" dirty="0" smtClean="0"/>
              <a:t>njegovo</a:t>
            </a:r>
            <a:r>
              <a:rPr lang="bs-Latn-BA" sz="1800" dirty="0" smtClean="0"/>
              <a:t> </a:t>
            </a:r>
            <a:r>
              <a:rPr lang="vi-VN" sz="1800" dirty="0" smtClean="0"/>
              <a:t>pravo </a:t>
            </a:r>
            <a:r>
              <a:rPr lang="vi-VN" sz="1800" dirty="0"/>
              <a:t>ili neposredni lični interes zasnovan na </a:t>
            </a:r>
            <a:r>
              <a:rPr lang="vi-VN" sz="1800" dirty="0" smtClean="0"/>
              <a:t>zakonu;</a:t>
            </a:r>
            <a:endParaRPr lang="bs-Latn-BA" sz="1800" dirty="0"/>
          </a:p>
          <a:p>
            <a:pPr marL="514350" indent="-514350" algn="just">
              <a:buFont typeface="+mj-lt"/>
              <a:buAutoNum type="arabicPeriod"/>
            </a:pPr>
            <a:r>
              <a:rPr lang="vi-VN" sz="1800" dirty="0" smtClean="0"/>
              <a:t>ako </a:t>
            </a:r>
            <a:r>
              <a:rPr lang="vi-VN" sz="1800" dirty="0"/>
              <a:t>je konačnim upravnim aktom povrijeđen zakon na štetu Bosne i Hercegovine ili </a:t>
            </a:r>
            <a:r>
              <a:rPr lang="vi-VN" sz="1800" dirty="0" smtClean="0"/>
              <a:t>je</a:t>
            </a:r>
            <a:r>
              <a:rPr lang="bs-Latn-BA" sz="1800" dirty="0" smtClean="0"/>
              <a:t> </a:t>
            </a:r>
            <a:r>
              <a:rPr lang="vi-VN" sz="1800" dirty="0" smtClean="0"/>
              <a:t>povrijeđen </a:t>
            </a:r>
            <a:r>
              <a:rPr lang="vi-VN" sz="1800" dirty="0"/>
              <a:t>zakon u korist pravnog lica ili građanina, upravni spor može </a:t>
            </a:r>
            <a:r>
              <a:rPr lang="vi-VN" sz="1800" dirty="0" smtClean="0"/>
              <a:t>pokrenuti</a:t>
            </a:r>
            <a:r>
              <a:rPr lang="bs-Latn-BA" sz="1800" dirty="0" smtClean="0"/>
              <a:t> </a:t>
            </a:r>
            <a:r>
              <a:rPr lang="vi-VN" sz="1800" b="1" dirty="0" smtClean="0"/>
              <a:t>Pravobranilac </a:t>
            </a:r>
            <a:r>
              <a:rPr lang="vi-VN" sz="1800" b="1" dirty="0"/>
              <a:t>Bosne i </a:t>
            </a:r>
            <a:r>
              <a:rPr lang="vi-VN" sz="1800" b="1" dirty="0" smtClean="0"/>
              <a:t>Hercegovine</a:t>
            </a:r>
            <a:r>
              <a:rPr lang="vi-VN" sz="1800" dirty="0" smtClean="0"/>
              <a:t>;</a:t>
            </a:r>
            <a:endParaRPr lang="bs-Latn-BA" sz="1800" dirty="0" smtClean="0"/>
          </a:p>
          <a:p>
            <a:pPr marL="514350" indent="-514350" algn="just">
              <a:buFont typeface="+mj-lt"/>
              <a:buAutoNum type="arabicPeriod"/>
            </a:pPr>
            <a:r>
              <a:rPr lang="vi-VN" sz="1800" b="1" dirty="0" smtClean="0"/>
              <a:t>državni </a:t>
            </a:r>
            <a:r>
              <a:rPr lang="vi-VN" sz="1800" b="1" dirty="0"/>
              <a:t>službenici </a:t>
            </a:r>
            <a:r>
              <a:rPr lang="vi-VN" sz="1800" dirty="0"/>
              <a:t>ako je konačnim upravnim aktom povrijeđeno njihovo pravo </a:t>
            </a:r>
            <a:r>
              <a:rPr lang="vi-VN" sz="1800" dirty="0" smtClean="0"/>
              <a:t>iz</a:t>
            </a:r>
            <a:r>
              <a:rPr lang="bs-Latn-BA" sz="1800" dirty="0" smtClean="0"/>
              <a:t> </a:t>
            </a:r>
            <a:r>
              <a:rPr lang="vi-VN" sz="1800" dirty="0" smtClean="0"/>
              <a:t>radnog odnosa;</a:t>
            </a:r>
            <a:endParaRPr lang="bs-Latn-BA" sz="1800" dirty="0" smtClean="0"/>
          </a:p>
          <a:p>
            <a:pPr marL="514350" indent="-514350" algn="just">
              <a:buFont typeface="+mj-lt"/>
              <a:buAutoNum type="arabicPeriod"/>
            </a:pPr>
            <a:r>
              <a:rPr lang="vi-VN" sz="1800" b="1" dirty="0" smtClean="0"/>
              <a:t>grupe </a:t>
            </a:r>
            <a:r>
              <a:rPr lang="vi-VN" sz="1800" b="1" dirty="0"/>
              <a:t>koje zastupaju kolektivne interese </a:t>
            </a:r>
            <a:r>
              <a:rPr lang="vi-VN" sz="1800" dirty="0"/>
              <a:t>(udruženja i fondacije, korporacije, </a:t>
            </a:r>
            <a:r>
              <a:rPr lang="vi-VN" sz="1800" dirty="0" smtClean="0"/>
              <a:t>sindikati)</a:t>
            </a:r>
            <a:r>
              <a:rPr lang="bs-Latn-BA" sz="1800" dirty="0" smtClean="0"/>
              <a:t> </a:t>
            </a:r>
            <a:r>
              <a:rPr lang="vi-VN" sz="1800" dirty="0" smtClean="0"/>
              <a:t>ako </a:t>
            </a:r>
            <a:r>
              <a:rPr lang="vi-VN" sz="1800" dirty="0"/>
              <a:t>su konačnim upravnim aktom povrijeđena njihova prava ili kolektivni interesi </a:t>
            </a:r>
            <a:r>
              <a:rPr lang="vi-VN" sz="1800" dirty="0" smtClean="0"/>
              <a:t>koje</a:t>
            </a:r>
            <a:r>
              <a:rPr lang="bs-Latn-BA" sz="1800" dirty="0" smtClean="0"/>
              <a:t> </a:t>
            </a:r>
            <a:r>
              <a:rPr lang="vi-VN" sz="1800" dirty="0" smtClean="0"/>
              <a:t>zastupaju;</a:t>
            </a:r>
            <a:endParaRPr lang="bs-Latn-BA" sz="1800" dirty="0"/>
          </a:p>
          <a:p>
            <a:pPr marL="514350" indent="-514350" algn="just">
              <a:buFont typeface="+mj-lt"/>
              <a:buAutoNum type="arabicPeriod"/>
            </a:pPr>
            <a:r>
              <a:rPr lang="vi-VN" sz="1800" b="1" dirty="0" smtClean="0"/>
              <a:t>organ </a:t>
            </a:r>
            <a:r>
              <a:rPr lang="vi-VN" sz="1800" b="1" dirty="0"/>
              <a:t>uprave, služba za upravu, poslovna jedinica preduzeća (društva), naselje ili </a:t>
            </a:r>
            <a:r>
              <a:rPr lang="vi-VN" sz="1800" b="1" dirty="0" smtClean="0"/>
              <a:t>grupa</a:t>
            </a:r>
            <a:r>
              <a:rPr lang="bs-Latn-BA" sz="1800" b="1" dirty="0" smtClean="0"/>
              <a:t> </a:t>
            </a:r>
            <a:r>
              <a:rPr lang="vi-VN" sz="1800" b="1" dirty="0" smtClean="0"/>
              <a:t>lica </a:t>
            </a:r>
            <a:r>
              <a:rPr lang="vi-VN" sz="1800" b="1" dirty="0"/>
              <a:t>i sl., </a:t>
            </a:r>
            <a:r>
              <a:rPr lang="vi-VN" sz="1800" dirty="0"/>
              <a:t>iako nemaju svojstvo pravnog lica, mogu pokrenuti upravni spor, ako mogu </a:t>
            </a:r>
            <a:r>
              <a:rPr lang="vi-VN" sz="1800" dirty="0" smtClean="0"/>
              <a:t>biti</a:t>
            </a:r>
            <a:r>
              <a:rPr lang="bs-Latn-BA" sz="1800" dirty="0" smtClean="0"/>
              <a:t> </a:t>
            </a:r>
            <a:r>
              <a:rPr lang="vi-VN" sz="1800" dirty="0" smtClean="0"/>
              <a:t>nosioci </a:t>
            </a:r>
            <a:r>
              <a:rPr lang="vi-VN" sz="1800" dirty="0"/>
              <a:t>prava i obaveza o kojima se rješavalo u upravnom </a:t>
            </a:r>
            <a:r>
              <a:rPr lang="vi-VN" sz="1800" dirty="0" smtClean="0"/>
              <a:t>postupku;</a:t>
            </a:r>
            <a:endParaRPr lang="bs-Latn-BA" sz="1800" i="1" dirty="0">
              <a:effectLst>
                <a:outerShdw blurRad="38100" dist="38100" dir="2700000" algn="tl">
                  <a:srgbClr val="000000">
                    <a:alpha val="43137"/>
                  </a:srgbClr>
                </a:outerShdw>
              </a:effectLst>
            </a:endParaRPr>
          </a:p>
          <a:p>
            <a:pPr marL="514350" indent="-514350" algn="just">
              <a:buFont typeface="+mj-lt"/>
              <a:buAutoNum type="arabicPeriod"/>
            </a:pPr>
            <a:r>
              <a:rPr lang="vi-VN" sz="1800" i="1" dirty="0" smtClean="0">
                <a:effectLst>
                  <a:outerShdw blurRad="38100" dist="38100" dir="2700000" algn="tl">
                    <a:srgbClr val="000000">
                      <a:alpha val="43137"/>
                    </a:srgbClr>
                  </a:outerShdw>
                </a:effectLst>
              </a:rPr>
              <a:t>u </a:t>
            </a:r>
            <a:r>
              <a:rPr lang="vi-VN" sz="1800" i="1" dirty="0">
                <a:effectLst>
                  <a:outerShdw blurRad="38100" dist="38100" dir="2700000" algn="tl">
                    <a:srgbClr val="000000">
                      <a:alpha val="43137"/>
                    </a:srgbClr>
                  </a:outerShdw>
                </a:effectLst>
              </a:rPr>
              <a:t>slučaju iz tačke 2. ovog stava svi organi uprave, službe za upravu i pravna lica </a:t>
            </a:r>
            <a:r>
              <a:rPr lang="vi-VN" sz="1800" i="1" dirty="0" smtClean="0">
                <a:effectLst>
                  <a:outerShdw blurRad="38100" dist="38100" dir="2700000" algn="tl">
                    <a:srgbClr val="000000">
                      <a:alpha val="43137"/>
                    </a:srgbClr>
                  </a:outerShdw>
                </a:effectLst>
              </a:rPr>
              <a:t>dužni</a:t>
            </a:r>
            <a:r>
              <a:rPr lang="bs-Latn-BA" sz="1800" i="1" dirty="0" smtClean="0">
                <a:effectLst>
                  <a:outerShdw blurRad="38100" dist="38100" dir="2700000" algn="tl">
                    <a:srgbClr val="000000">
                      <a:alpha val="43137"/>
                    </a:srgbClr>
                  </a:outerShdw>
                </a:effectLst>
              </a:rPr>
              <a:t> </a:t>
            </a:r>
            <a:r>
              <a:rPr lang="vi-VN" sz="1800" i="1" dirty="0" smtClean="0">
                <a:effectLst>
                  <a:outerShdw blurRad="38100" dist="38100" dir="2700000" algn="tl">
                    <a:srgbClr val="000000">
                      <a:alpha val="43137"/>
                    </a:srgbClr>
                  </a:outerShdw>
                </a:effectLst>
              </a:rPr>
              <a:t>su </a:t>
            </a:r>
            <a:r>
              <a:rPr lang="vi-VN" sz="1800" i="1" dirty="0">
                <a:effectLst>
                  <a:outerShdw blurRad="38100" dist="38100" dir="2700000" algn="tl">
                    <a:srgbClr val="000000">
                      <a:alpha val="43137"/>
                    </a:srgbClr>
                  </a:outerShdw>
                </a:effectLst>
              </a:rPr>
              <a:t>o takvim aktima, kad za njih saznaju, obavijestiti nadležnog pravobranioca ili </a:t>
            </a:r>
            <a:r>
              <a:rPr lang="vi-VN" sz="1800" i="1" dirty="0" smtClean="0">
                <a:effectLst>
                  <a:outerShdw blurRad="38100" dist="38100" dir="2700000" algn="tl">
                    <a:srgbClr val="000000">
                      <a:alpha val="43137"/>
                    </a:srgbClr>
                  </a:outerShdw>
                </a:effectLst>
              </a:rPr>
              <a:t>drugi</a:t>
            </a:r>
            <a:r>
              <a:rPr lang="bs-Latn-BA" sz="1800" i="1" dirty="0" smtClean="0">
                <a:effectLst>
                  <a:outerShdw blurRad="38100" dist="38100" dir="2700000" algn="tl">
                    <a:srgbClr val="000000">
                      <a:alpha val="43137"/>
                    </a:srgbClr>
                  </a:outerShdw>
                </a:effectLst>
              </a:rPr>
              <a:t> </a:t>
            </a:r>
            <a:r>
              <a:rPr lang="vi-VN" sz="1800" i="1" dirty="0" smtClean="0">
                <a:effectLst>
                  <a:outerShdw blurRad="38100" dist="38100" dir="2700000" algn="tl">
                    <a:srgbClr val="000000">
                      <a:alpha val="43137"/>
                    </a:srgbClr>
                  </a:outerShdw>
                </a:effectLst>
              </a:rPr>
              <a:t>zakonom </a:t>
            </a:r>
            <a:r>
              <a:rPr lang="vi-VN" sz="1800" i="1" dirty="0">
                <a:effectLst>
                  <a:outerShdw blurRad="38100" dist="38100" dir="2700000" algn="tl">
                    <a:srgbClr val="000000">
                      <a:alpha val="43137"/>
                    </a:srgbClr>
                  </a:outerShdw>
                </a:effectLst>
              </a:rPr>
              <a:t>ovlašteni </a:t>
            </a:r>
            <a:r>
              <a:rPr lang="vi-VN" sz="1800" i="1" dirty="0" smtClean="0">
                <a:effectLst>
                  <a:outerShdw blurRad="38100" dist="38100" dir="2700000" algn="tl">
                    <a:srgbClr val="000000">
                      <a:alpha val="43137"/>
                    </a:srgbClr>
                  </a:outerShdw>
                </a:effectLst>
              </a:rPr>
              <a:t>organ.</a:t>
            </a:r>
            <a:endParaRPr lang="bs-Latn-BA" sz="1800" i="1" dirty="0" smtClean="0">
              <a:effectLst>
                <a:outerShdw blurRad="38100" dist="38100" dir="2700000" algn="tl">
                  <a:srgbClr val="000000">
                    <a:alpha val="43137"/>
                  </a:srgbClr>
                </a:outerShdw>
              </a:effectLst>
            </a:endParaRPr>
          </a:p>
          <a:p>
            <a:pPr marL="514350" indent="-514350" algn="just">
              <a:buFont typeface="+mj-lt"/>
              <a:buAutoNum type="arabicPeriod"/>
            </a:pPr>
            <a:r>
              <a:rPr lang="vi-VN" sz="1800" dirty="0" smtClean="0"/>
              <a:t>Upravni </a:t>
            </a:r>
            <a:r>
              <a:rPr lang="vi-VN" sz="1800" dirty="0"/>
              <a:t>spor može pokrenuti i </a:t>
            </a:r>
            <a:r>
              <a:rPr lang="vi-VN" sz="1800" b="1" dirty="0"/>
              <a:t>ombudsmen za Bosnu i Hercegovinu</a:t>
            </a:r>
            <a:r>
              <a:rPr lang="vi-VN" sz="1800" dirty="0"/>
              <a:t>, a i intervenirati </a:t>
            </a:r>
            <a:r>
              <a:rPr lang="vi-VN" sz="1800" dirty="0" smtClean="0"/>
              <a:t>u</a:t>
            </a:r>
            <a:r>
              <a:rPr lang="bs-Latn-BA" sz="1800" dirty="0" smtClean="0"/>
              <a:t> </a:t>
            </a:r>
            <a:r>
              <a:rPr lang="vi-VN" sz="1800" dirty="0" smtClean="0"/>
              <a:t>postupku </a:t>
            </a:r>
            <a:r>
              <a:rPr lang="vi-VN" sz="1800" dirty="0"/>
              <a:t>koji je u toku kad u vršenju poslova iz svoje nadležnosti nađe da je </a:t>
            </a:r>
            <a:r>
              <a:rPr lang="vi-VN" sz="1800" dirty="0" smtClean="0"/>
              <a:t>konačnim</a:t>
            </a:r>
            <a:r>
              <a:rPr lang="bs-Latn-BA" sz="1800" dirty="0" smtClean="0"/>
              <a:t> </a:t>
            </a:r>
            <a:r>
              <a:rPr lang="vi-VN" sz="1800" dirty="0" smtClean="0"/>
              <a:t>upravnim </a:t>
            </a:r>
            <a:r>
              <a:rPr lang="vi-VN" sz="1800" dirty="0"/>
              <a:t>aktom povrijeđeno ljudsko dostojanstvo, prava i slobode građana </a:t>
            </a:r>
            <a:r>
              <a:rPr lang="vi-VN" sz="1800" dirty="0" smtClean="0"/>
              <a:t>zagarantovani</a:t>
            </a:r>
            <a:r>
              <a:rPr lang="bs-Latn-BA" sz="1800" dirty="0" smtClean="0"/>
              <a:t> </a:t>
            </a:r>
            <a:r>
              <a:rPr lang="vi-VN" sz="1800" dirty="0" smtClean="0"/>
              <a:t>Ustavom </a:t>
            </a:r>
            <a:r>
              <a:rPr lang="vi-VN" sz="1800" dirty="0"/>
              <a:t>Bosne i Hercegovine i instrumentima navedenim u Aneksu I. Ustava Bosne </a:t>
            </a:r>
            <a:r>
              <a:rPr lang="vi-VN" sz="1800" dirty="0" smtClean="0"/>
              <a:t>i</a:t>
            </a:r>
            <a:r>
              <a:rPr lang="bs-Latn-BA" sz="1800" dirty="0" smtClean="0"/>
              <a:t> </a:t>
            </a:r>
            <a:r>
              <a:rPr lang="vi-VN" sz="1800" dirty="0" smtClean="0"/>
              <a:t>Hercegovine</a:t>
            </a:r>
            <a:r>
              <a:rPr lang="vi-VN" sz="1800" dirty="0"/>
              <a:t>. </a:t>
            </a:r>
            <a:endParaRPr lang="bs-Latn-BA" sz="1800" dirty="0" smtClean="0"/>
          </a:p>
          <a:p>
            <a:pPr algn="just">
              <a:buFont typeface="Wingdings" pitchFamily="2" charset="2"/>
              <a:buChar char="Ø"/>
            </a:pPr>
            <a:endParaRPr lang="bs-Latn-BA" sz="1800" dirty="0"/>
          </a:p>
        </p:txBody>
      </p:sp>
    </p:spTree>
    <p:extLst>
      <p:ext uri="{BB962C8B-B14F-4D97-AF65-F5344CB8AC3E}">
        <p14:creationId xmlns:p14="http://schemas.microsoft.com/office/powerpoint/2010/main" val="10072552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ctr"/>
            <a:r>
              <a:rPr lang="bs-Latn-BA" sz="2800" b="1" dirty="0" smtClean="0">
                <a:solidFill>
                  <a:schemeClr val="tx1"/>
                </a:solidFill>
                <a:latin typeface="Times New Roman" pitchFamily="18" charset="0"/>
                <a:cs typeface="Times New Roman" pitchFamily="18" charset="0"/>
              </a:rPr>
              <a:t>VRSTE UPRAVNIH SPOROVA</a:t>
            </a:r>
            <a:endParaRPr lang="en-US" sz="28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01439392"/>
              </p:ext>
            </p:extLst>
          </p:nvPr>
        </p:nvGraphicFramePr>
        <p:xfrm>
          <a:off x="0" y="990600"/>
          <a:ext cx="9144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37686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066096469"/>
              </p:ext>
            </p:extLst>
          </p:nvPr>
        </p:nvGraphicFramePr>
        <p:xfrm>
          <a:off x="0" y="304800"/>
          <a:ext cx="89154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46917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838200"/>
          </a:xfrm>
        </p:spPr>
        <p:txBody>
          <a:bodyPr>
            <a:normAutofit/>
          </a:bodyPr>
          <a:lstStyle/>
          <a:p>
            <a:pPr algn="ctr"/>
            <a:r>
              <a:rPr lang="bs-Latn-BA" sz="2800" b="1" dirty="0" smtClean="0">
                <a:solidFill>
                  <a:schemeClr val="tx1"/>
                </a:solidFill>
                <a:latin typeface="Times New Roman" pitchFamily="18" charset="0"/>
                <a:cs typeface="Times New Roman" pitchFamily="18" charset="0"/>
              </a:rPr>
              <a:t>POSTUPAK U UPRAVNOM SPORU</a:t>
            </a:r>
            <a:endParaRPr lang="en-US" sz="28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8325338"/>
              </p:ext>
            </p:extLst>
          </p:nvPr>
        </p:nvGraphicFramePr>
        <p:xfrm>
          <a:off x="0" y="1371600"/>
          <a:ext cx="91440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08604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153400" cy="1143000"/>
          </a:xfrm>
        </p:spPr>
        <p:txBody>
          <a:bodyPr>
            <a:normAutofit/>
          </a:bodyPr>
          <a:lstStyle/>
          <a:p>
            <a:pPr algn="ctr"/>
            <a:r>
              <a:rPr lang="bs-Latn-BA" sz="2800" b="1" dirty="0" smtClean="0">
                <a:solidFill>
                  <a:schemeClr val="tx1"/>
                </a:solidFill>
                <a:latin typeface="Times New Roman" pitchFamily="18" charset="0"/>
                <a:cs typeface="Times New Roman" pitchFamily="18" charset="0"/>
              </a:rPr>
              <a:t>RJEŠAVANJE UPRAVNOG SPORA </a:t>
            </a:r>
            <a:br>
              <a:rPr lang="bs-Latn-BA" sz="2800" b="1" dirty="0" smtClean="0">
                <a:solidFill>
                  <a:schemeClr val="tx1"/>
                </a:solidFill>
                <a:latin typeface="Times New Roman" pitchFamily="18" charset="0"/>
                <a:cs typeface="Times New Roman" pitchFamily="18" charset="0"/>
              </a:rPr>
            </a:br>
            <a:r>
              <a:rPr lang="bs-Latn-BA" sz="2800" b="1" dirty="0" smtClean="0">
                <a:solidFill>
                  <a:schemeClr val="tx1"/>
                </a:solidFill>
                <a:latin typeface="Times New Roman" pitchFamily="18" charset="0"/>
                <a:cs typeface="Times New Roman" pitchFamily="18" charset="0"/>
              </a:rPr>
              <a:t>(ZASNIVA SE NA SLJEDEĆIM NAČELIMA):</a:t>
            </a:r>
            <a:endParaRPr lang="en-US" sz="28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0719213"/>
              </p:ext>
            </p:extLst>
          </p:nvPr>
        </p:nvGraphicFramePr>
        <p:xfrm>
          <a:off x="0" y="1143000"/>
          <a:ext cx="9144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01904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ctr"/>
            <a:r>
              <a:rPr lang="bs-Latn-BA" sz="2800" b="1" dirty="0" smtClean="0">
                <a:solidFill>
                  <a:schemeClr val="tx1"/>
                </a:solidFill>
                <a:latin typeface="Bookman Old Style" pitchFamily="18" charset="0"/>
              </a:rPr>
              <a:t>SUDSKE ODLUKE U UPRAVNOM SPORU</a:t>
            </a:r>
            <a:endParaRPr lang="en-US" sz="2800" b="1" dirty="0">
              <a:solidFill>
                <a:schemeClr val="tx1"/>
              </a:solidFill>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755879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5204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69745670"/>
              </p:ext>
            </p:extLst>
          </p:nvPr>
        </p:nvGraphicFramePr>
        <p:xfrm>
          <a:off x="0" y="228600"/>
          <a:ext cx="90678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a:bodyPr>
          <a:lstStyle/>
          <a:p>
            <a:pPr algn="ctr"/>
            <a:r>
              <a:rPr lang="bs-Latn-BA" sz="3200" b="1" dirty="0" smtClean="0">
                <a:solidFill>
                  <a:schemeClr val="tx1"/>
                </a:solidFill>
                <a:latin typeface="Times New Roman" pitchFamily="18" charset="0"/>
                <a:cs typeface="Times New Roman" pitchFamily="18" charset="0"/>
              </a:rPr>
              <a:t>VANREDNI PRAVNI LIJEKOVI</a:t>
            </a:r>
            <a:endParaRPr lang="en-US" sz="3200" b="1" dirty="0">
              <a:solidFill>
                <a:schemeClr val="tx1"/>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92823623"/>
              </p:ext>
            </p:extLst>
          </p:nvPr>
        </p:nvGraphicFramePr>
        <p:xfrm>
          <a:off x="76200" y="838200"/>
          <a:ext cx="8991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37256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639762"/>
          </a:xfrm>
        </p:spPr>
        <p:txBody>
          <a:bodyPr>
            <a:noAutofit/>
          </a:bodyPr>
          <a:lstStyle/>
          <a:p>
            <a:pPr algn="ctr"/>
            <a:r>
              <a:rPr lang="bs-Latn-BA" sz="2800" b="1" dirty="0" smtClean="0">
                <a:solidFill>
                  <a:schemeClr val="tx1"/>
                </a:solidFill>
                <a:latin typeface="Times New Roman" pitchFamily="18" charset="0"/>
                <a:cs typeface="Times New Roman" pitchFamily="18" charset="0"/>
              </a:rPr>
              <a:t>OBAVEZNOST PRESUDA IZ UPRAVNIH SPOROVA</a:t>
            </a:r>
            <a:endParaRPr lang="en-US" sz="28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8859595"/>
              </p:ext>
            </p:extLst>
          </p:nvPr>
        </p:nvGraphicFramePr>
        <p:xfrm>
          <a:off x="0" y="990600"/>
          <a:ext cx="9144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700525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792162"/>
          </a:xfrm>
        </p:spPr>
        <p:txBody>
          <a:bodyPr>
            <a:noAutofit/>
          </a:bodyPr>
          <a:lstStyle/>
          <a:p>
            <a:pPr algn="ctr"/>
            <a:r>
              <a:rPr lang="bs-Latn-BA" sz="2400" b="1" dirty="0" smtClean="0">
                <a:solidFill>
                  <a:schemeClr val="tx1"/>
                </a:solidFill>
                <a:latin typeface="Times New Roman" pitchFamily="18" charset="0"/>
                <a:cs typeface="Times New Roman" pitchFamily="18" charset="0"/>
              </a:rPr>
              <a:t>SUDSKA ZAŠTITA USTAVOM ZAJAMČENIH SLOBODA I PRAVA OD POJEDINAČNIH AKATA I RADNJI</a:t>
            </a:r>
            <a:endParaRPr lang="en-US" sz="24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5461363"/>
              </p:ext>
            </p:extLst>
          </p:nvPr>
        </p:nvGraphicFramePr>
        <p:xfrm>
          <a:off x="76200" y="990600"/>
          <a:ext cx="90678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75700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915400" cy="1143000"/>
          </a:xfrm>
        </p:spPr>
        <p:style>
          <a:lnRef idx="0">
            <a:schemeClr val="dk1"/>
          </a:lnRef>
          <a:fillRef idx="3">
            <a:schemeClr val="dk1"/>
          </a:fillRef>
          <a:effectRef idx="3">
            <a:schemeClr val="dk1"/>
          </a:effectRef>
          <a:fontRef idx="minor">
            <a:schemeClr val="lt1"/>
          </a:fontRef>
        </p:style>
        <p:txBody>
          <a:bodyPr>
            <a:noAutofit/>
          </a:bodyPr>
          <a:lstStyle/>
          <a:p>
            <a:pPr algn="ctr"/>
            <a:r>
              <a:rPr lang="bs-Latn-B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 SUDSKA ZAŠTITA U SLUČAJU KADA SU OSNOVNE SLOBODE I PRAVA POVRIJEĐENA POJEDINAČNIM AKTOM </a:t>
            </a:r>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endParaRPr>
          </a:p>
        </p:txBody>
      </p:sp>
      <p:sp>
        <p:nvSpPr>
          <p:cNvPr id="5" name="Content Placeholder 4"/>
          <p:cNvSpPr>
            <a:spLocks noGrp="1"/>
          </p:cNvSpPr>
          <p:nvPr>
            <p:ph idx="1"/>
          </p:nvPr>
        </p:nvSpPr>
        <p:spPr>
          <a:xfrm>
            <a:off x="228600" y="3429000"/>
            <a:ext cx="8915400" cy="914400"/>
          </a:xfrm>
        </p:spPr>
        <p:style>
          <a:lnRef idx="0">
            <a:schemeClr val="dk1"/>
          </a:lnRef>
          <a:fillRef idx="3">
            <a:schemeClr val="dk1"/>
          </a:fillRef>
          <a:effectRef idx="3">
            <a:schemeClr val="dk1"/>
          </a:effectRef>
          <a:fontRef idx="minor">
            <a:schemeClr val="lt1"/>
          </a:fontRef>
        </p:style>
        <p:txBody>
          <a:bodyPr>
            <a:normAutofit/>
          </a:bodyPr>
          <a:lstStyle/>
          <a:p>
            <a:pPr algn="ctr">
              <a:buNone/>
            </a:pPr>
            <a:r>
              <a:rPr lang="bs-Latn-BA"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ookman Old Style" pitchFamily="18" charset="0"/>
              </a:rPr>
              <a:t>- SUDSKA ZAŠTITA U SLUČAJU KADA SU USTAVNE SLOBODE I PRAVA POVRIJEĐENA RADNJOM</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37041353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569" y="1447800"/>
            <a:ext cx="5584670" cy="769441"/>
          </a:xfrm>
          <a:prstGeom prst="rect">
            <a:avLst/>
          </a:prstGeom>
          <a:noFill/>
        </p:spPr>
        <p:txBody>
          <a:bodyPr wrap="none" lIns="91440" tIns="45720" rIns="91440" bIns="45720">
            <a:spAutoFit/>
          </a:bodyPr>
          <a:lstStyle/>
          <a:p>
            <a:pPr algn="ctr"/>
            <a:r>
              <a:rPr lang="bs-Latn-BA" sz="4400" b="1" dirty="0" smtClean="0">
                <a:ln w="10541" cmpd="sng">
                  <a:solidFill>
                    <a:schemeClr val="accent1">
                      <a:shade val="88000"/>
                      <a:satMod val="110000"/>
                    </a:schemeClr>
                  </a:solidFill>
                  <a:prstDash val="solid"/>
                </a:ln>
                <a:solidFill>
                  <a:srgbClr val="0070C0"/>
                </a:solidFill>
              </a:rPr>
              <a:t>HVALA VAM NA PAŽNJI</a:t>
            </a:r>
            <a:endParaRPr lang="en-US" sz="4400" b="1" cap="none" spc="0" dirty="0">
              <a:ln w="10541" cmpd="sng">
                <a:solidFill>
                  <a:schemeClr val="accent1">
                    <a:shade val="88000"/>
                    <a:satMod val="110000"/>
                  </a:schemeClr>
                </a:solidFill>
                <a:prstDash val="solid"/>
              </a:ln>
              <a:solidFill>
                <a:srgbClr val="0070C0"/>
              </a:solidFill>
              <a:effectLst/>
            </a:endParaRPr>
          </a:p>
        </p:txBody>
      </p:sp>
    </p:spTree>
    <p:extLst>
      <p:ext uri="{BB962C8B-B14F-4D97-AF65-F5344CB8AC3E}">
        <p14:creationId xmlns:p14="http://schemas.microsoft.com/office/powerpoint/2010/main" val="290539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168676036"/>
              </p:ext>
            </p:extLst>
          </p:nvPr>
        </p:nvGraphicFramePr>
        <p:xfrm>
          <a:off x="457200" y="381000"/>
          <a:ext cx="84582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64775190"/>
              </p:ext>
            </p:extLst>
          </p:nvPr>
        </p:nvGraphicFramePr>
        <p:xfrm>
          <a:off x="152400" y="1295400"/>
          <a:ext cx="8763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914400" y="228600"/>
            <a:ext cx="7391400" cy="5232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r>
              <a:rPr lang="bs-Latn-BA" sz="2800" b="1" dirty="0" smtClean="0">
                <a:solidFill>
                  <a:schemeClr val="tx1"/>
                </a:solidFill>
                <a:latin typeface="Bookman Old Style" pitchFamily="18" charset="0"/>
              </a:rPr>
              <a:t>STRANKA U UPRAVNOM POSTUPKU</a:t>
            </a:r>
            <a:endParaRPr lang="en-US" sz="2800" b="1" dirty="0">
              <a:solidFill>
                <a:schemeClr val="tx1"/>
              </a:solidFill>
              <a:latin typeface="Bookman Old Styl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algn="ctr"/>
            <a:r>
              <a:rPr lang="bs-Latn-BA" sz="2800" b="1" dirty="0" smtClean="0">
                <a:latin typeface="Bookman Old Style" pitchFamily="18" charset="0"/>
              </a:rPr>
              <a:t>ZASTUPANJE STRANKE U UPRAVNOM POSTUPKU</a:t>
            </a:r>
            <a:endParaRPr lang="en-US" sz="28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57470992"/>
              </p:ext>
            </p:extLst>
          </p:nvPr>
        </p:nvGraphicFramePr>
        <p:xfrm>
          <a:off x="0" y="1447800"/>
          <a:ext cx="91440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848600" cy="1143000"/>
          </a:xfrm>
        </p:spPr>
        <p:txBody>
          <a:bodyPr>
            <a:normAutofit/>
          </a:bodyPr>
          <a:lstStyle/>
          <a:p>
            <a:pPr algn="ctr"/>
            <a:r>
              <a:rPr lang="bs-Latn-BA" sz="2400" b="1" dirty="0" smtClean="0">
                <a:latin typeface="Bookman Old Style" pitchFamily="18" charset="0"/>
              </a:rPr>
              <a:t>KOMUNIKACIJA IZMEĐU ORGANA I STRANKE</a:t>
            </a:r>
            <a:endParaRPr lang="en-US" sz="24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0382508"/>
              </p:ext>
            </p:extLst>
          </p:nvPr>
        </p:nvGraphicFramePr>
        <p:xfrm>
          <a:off x="152400" y="1600200"/>
          <a:ext cx="8763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765</TotalTime>
  <Words>2760</Words>
  <Application>Microsoft Office PowerPoint</Application>
  <PresentationFormat>On-screen Show (4:3)</PresentationFormat>
  <Paragraphs>271</Paragraphs>
  <Slides>54</Slides>
  <Notes>2</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PowerPoint Presentation</vt:lpstr>
      <vt:lpstr>PowerPoint Presentation</vt:lpstr>
      <vt:lpstr>NADLEŽNOST I VRSTE NADLEŽNOSTI U UPRAVNOM POSTUPKU </vt:lpstr>
      <vt:lpstr>DELEGACIJA I AVOKACIJA NADLEŽNOSTI </vt:lpstr>
      <vt:lpstr>PowerPoint Presentation</vt:lpstr>
      <vt:lpstr>PowerPoint Presentation</vt:lpstr>
      <vt:lpstr>PowerPoint Presentation</vt:lpstr>
      <vt:lpstr>ZASTUPANJE STRANKE U UPRAVNOM POSTUPKU</vt:lpstr>
      <vt:lpstr>KOMUNIKACIJA IZMEĐU ORGANA I STRANKE</vt:lpstr>
      <vt:lpstr>PowerPoint Presentation</vt:lpstr>
      <vt:lpstr>POZIVANJE</vt:lpstr>
      <vt:lpstr>ZAPISNIK</vt:lpstr>
      <vt:lpstr>SADRŽAJ ZAPISNIKA</vt:lpstr>
      <vt:lpstr>RAZGLEDAVANJE SPISA I OBAVJEŠTAVANJE U TOKU UPRAVNOG POSTUPKA</vt:lpstr>
      <vt:lpstr>Obnavljanje (rekonstrukcija) spisa </vt:lpstr>
      <vt:lpstr>PowerPoint Presentation</vt:lpstr>
      <vt:lpstr>PowerPoint Presentation</vt:lpstr>
      <vt:lpstr>POSTUPAK DO DONEŠENJA RJEŠENJA</vt:lpstr>
      <vt:lpstr>DOKAZIVANJE U UPRAVNOM POSTUPKU</vt:lpstr>
      <vt:lpstr>Bitni elementi svakog dokazivanja  </vt:lpstr>
      <vt:lpstr>DOKAZNA SREDSTVA</vt:lpstr>
      <vt:lpstr>PowerPoint Presentation</vt:lpstr>
      <vt:lpstr>DONOŠENJE RJEŠENJA</vt:lpstr>
      <vt:lpstr>PowerPoint Presentation</vt:lpstr>
      <vt:lpstr>Rok za donošenje rješenja o žalbi</vt:lpstr>
      <vt:lpstr>Ispravljanje greške u rješenju</vt:lpstr>
      <vt:lpstr>PowerPoint Presentation</vt:lpstr>
      <vt:lpstr>ŽALBENI POSTUPAK</vt:lpstr>
      <vt:lpstr>ŽALBENI POSTUPAK</vt:lpstr>
      <vt:lpstr>DEJSTVO ŽALBE</vt:lpstr>
      <vt:lpstr>PowerPoint Presentation</vt:lpstr>
      <vt:lpstr>PowerPoint Presentation</vt:lpstr>
      <vt:lpstr>VANREDNA PRAVNI LIJEKOVI</vt:lpstr>
      <vt:lpstr>PowerPoint Presentation</vt:lpstr>
      <vt:lpstr>IZVRŠENJE RJEŠENJA I ZAKLJUČAKA</vt:lpstr>
      <vt:lpstr>OSNOVNE VRSTE IZVRŠENJA RJEŠENJA DONESENIH U UPRAVNOM POSTUPKU</vt:lpstr>
      <vt:lpstr>PowerPoint Presentation</vt:lpstr>
      <vt:lpstr>ORGAN I UČESNICI UPRAVNOG IZVRŠNOG POSTUPKA</vt:lpstr>
      <vt:lpstr>NAČIN PROVOĐENJA ADMINISTRATIVNOG IZVRŠENJA RJEŠENJA</vt:lpstr>
      <vt:lpstr>- OBUSTAVLJANJE I ODLAGANJE  IZVRŠENJA RJEŠENJA   - IZVRŠENJE RADI OSIGURANJA I PRIVREMENI ZAKLJUČAK</vt:lpstr>
      <vt:lpstr>PowerPoint Presentation</vt:lpstr>
      <vt:lpstr>PowerPoint Presentation</vt:lpstr>
      <vt:lpstr>OSNOVNA NAČELA UPRAVNOG SPORA</vt:lpstr>
      <vt:lpstr>Pravo pokretanja upravnog spora</vt:lpstr>
      <vt:lpstr>VRSTE UPRAVNIH SPOROVA</vt:lpstr>
      <vt:lpstr>PowerPoint Presentation</vt:lpstr>
      <vt:lpstr>POSTUPAK U UPRAVNOM SPORU</vt:lpstr>
      <vt:lpstr>RJEŠAVANJE UPRAVNOG SPORA  (ZASNIVA SE NA SLJEDEĆIM NAČELIMA):</vt:lpstr>
      <vt:lpstr>SUDSKE ODLUKE U UPRAVNOM SPORU</vt:lpstr>
      <vt:lpstr>VANREDNI PRAVNI LIJEKOVI</vt:lpstr>
      <vt:lpstr>OBAVEZNOST PRESUDA IZ UPRAVNIH SPOROVA</vt:lpstr>
      <vt:lpstr>SUDSKA ZAŠTITA USTAVOM ZAJAMČENIH SLOBODA I PRAVA OD POJEDINAČNIH AKATA I RADNJI</vt:lpstr>
      <vt:lpstr>- SUDSKA ZAŠTITA U SLUČAJU KADA SU OSNOVNE SLOBODE I PRAVA POVRIJEĐENA POJEDINAČNIM AKTOM </vt:lpstr>
      <vt:lpstr>PowerPoint Presentation</vt:lpstr>
    </vt:vector>
  </TitlesOfParts>
  <Company>fkks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 Dr. Zenaid đelmo</dc:title>
  <dc:creator>mirzo</dc:creator>
  <cp:lastModifiedBy>Admin</cp:lastModifiedBy>
  <cp:revision>96</cp:revision>
  <dcterms:created xsi:type="dcterms:W3CDTF">2011-11-22T08:58:58Z</dcterms:created>
  <dcterms:modified xsi:type="dcterms:W3CDTF">2019-03-11T09:44:48Z</dcterms:modified>
</cp:coreProperties>
</file>